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9" r:id="rId1"/>
  </p:sldMasterIdLst>
  <p:notesMasterIdLst>
    <p:notesMasterId r:id="rId6"/>
  </p:notesMasterIdLst>
  <p:handoutMasterIdLst>
    <p:handoutMasterId r:id="rId7"/>
  </p:handoutMasterIdLst>
  <p:sldIdLst>
    <p:sldId id="256" r:id="rId2"/>
    <p:sldId id="334" r:id="rId3"/>
    <p:sldId id="331" r:id="rId4"/>
    <p:sldId id="332" r:id="rId5"/>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B3B3"/>
    <a:srgbClr val="5146B9"/>
    <a:srgbClr val="C679C4"/>
    <a:srgbClr val="B41F24"/>
    <a:srgbClr val="E9CE3B"/>
    <a:srgbClr val="3CAE60"/>
    <a:srgbClr val="D9A472"/>
    <a:srgbClr val="E6E7E8"/>
    <a:srgbClr val="2E2D2E"/>
    <a:srgbClr val="2757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llemlayout 2 - Markering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ema til typografi 1 - Markering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ema til typografi 1 - Markering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ema til typografi 1 - Markering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ema til typografi 1 - Markering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ema til typografi 1 - Markering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ema til typografi 1 - Markering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F5AB1C69-6EDB-4FF4-983F-18BD219EF322}" styleName="Mellemlayout 2 - Markering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llemlayout 2 - Markering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llemlayout 2 - Markering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llemlayout 2 - Markering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Ingen typografi, intet git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E171933-4619-4E11-9A3F-F7608DF75F80}" styleName="Mellemlayout 1 - Markering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54"/>
    <p:restoredTop sz="92667"/>
  </p:normalViewPr>
  <p:slideViewPr>
    <p:cSldViewPr snapToGrid="0" snapToObjects="1">
      <p:cViewPr varScale="1">
        <p:scale>
          <a:sx n="118" d="100"/>
          <a:sy n="118" d="100"/>
        </p:scale>
        <p:origin x="88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handoutMaster" Target="handoutMasters/handout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112BA4F-57EE-7F4A-9CED-227C06CA3BEF}" type="datetimeFigureOut">
              <a:rPr lang="da-DK" smtClean="0"/>
              <a:t>01/11/2018</a:t>
            </a:fld>
            <a:endParaRPr lang="da-DK"/>
          </a:p>
        </p:txBody>
      </p:sp>
      <p:sp>
        <p:nvSpPr>
          <p:cNvPr id="4" name="Pladsholder til sidefod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5" name="Pladsholder til slide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B91289-3255-1240-A20A-B06DE351D981}" type="slidenum">
              <a:rPr lang="da-DK" smtClean="0"/>
              <a:t>‹#›</a:t>
            </a:fld>
            <a:endParaRPr lang="da-DK"/>
          </a:p>
        </p:txBody>
      </p:sp>
    </p:spTree>
    <p:extLst>
      <p:ext uri="{BB962C8B-B14F-4D97-AF65-F5344CB8AC3E}">
        <p14:creationId xmlns:p14="http://schemas.microsoft.com/office/powerpoint/2010/main" val="183355124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06B14B-815F-3A40-9C51-22D2FD94C58D}" type="datetimeFigureOut">
              <a:rPr lang="da-DK" smtClean="0"/>
              <a:t>01/11/2018</a:t>
            </a:fld>
            <a:endParaRPr lang="da-DK"/>
          </a:p>
        </p:txBody>
      </p:sp>
      <p:sp>
        <p:nvSpPr>
          <p:cNvPr id="4" name="Pladsholder til slidebille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86230A-68DB-7542-BFCF-781C55FB6FA8}" type="slidenum">
              <a:rPr lang="da-DK" smtClean="0"/>
              <a:t>‹#›</a:t>
            </a:fld>
            <a:endParaRPr lang="da-DK"/>
          </a:p>
        </p:txBody>
      </p:sp>
    </p:spTree>
    <p:extLst>
      <p:ext uri="{BB962C8B-B14F-4D97-AF65-F5344CB8AC3E}">
        <p14:creationId xmlns:p14="http://schemas.microsoft.com/office/powerpoint/2010/main" val="2085732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4" name="Pladsholder til slidenummer 3"/>
          <p:cNvSpPr>
            <a:spLocks noGrp="1"/>
          </p:cNvSpPr>
          <p:nvPr>
            <p:ph type="sldNum" sz="quarter" idx="10"/>
          </p:nvPr>
        </p:nvSpPr>
        <p:spPr/>
        <p:txBody>
          <a:bodyPr/>
          <a:lstStyle/>
          <a:p>
            <a:fld id="{9A86230A-68DB-7542-BFCF-781C55FB6FA8}" type="slidenum">
              <a:rPr lang="da-DK" smtClean="0"/>
              <a:t>1</a:t>
            </a:fld>
            <a:endParaRPr lang="da-DK"/>
          </a:p>
        </p:txBody>
      </p:sp>
    </p:spTree>
    <p:extLst>
      <p:ext uri="{BB962C8B-B14F-4D97-AF65-F5344CB8AC3E}">
        <p14:creationId xmlns:p14="http://schemas.microsoft.com/office/powerpoint/2010/main" val="3330380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ontpage A">
    <p:spTree>
      <p:nvGrpSpPr>
        <p:cNvPr id="1" name=""/>
        <p:cNvGrpSpPr/>
        <p:nvPr/>
      </p:nvGrpSpPr>
      <p:grpSpPr>
        <a:xfrm>
          <a:off x="0" y="0"/>
          <a:ext cx="0" cy="0"/>
          <a:chOff x="0" y="0"/>
          <a:chExt cx="0" cy="0"/>
        </a:xfrm>
      </p:grpSpPr>
      <p:sp>
        <p:nvSpPr>
          <p:cNvPr id="10" name="Rektangel 9"/>
          <p:cNvSpPr/>
          <p:nvPr userDrawn="1"/>
        </p:nvSpPr>
        <p:spPr>
          <a:xfrm>
            <a:off x="0" y="0"/>
            <a:ext cx="12192000" cy="6858000"/>
          </a:xfrm>
          <a:prstGeom prst="rect">
            <a:avLst/>
          </a:prstGeom>
          <a:solidFill>
            <a:srgbClr val="30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9" name="Billed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91370" y="866331"/>
            <a:ext cx="2371405" cy="295909"/>
          </a:xfrm>
          <a:prstGeom prst="rect">
            <a:avLst/>
          </a:prstGeom>
        </p:spPr>
      </p:pic>
      <p:pic>
        <p:nvPicPr>
          <p:cNvPr id="13" name="Billede 12"/>
          <p:cNvPicPr>
            <a:picLocks noChangeAspect="1"/>
          </p:cNvPicPr>
          <p:nvPr userDrawn="1"/>
        </p:nvPicPr>
        <p:blipFill rotWithShape="1">
          <a:blip r:embed="rId3" cstate="print">
            <a:extLst>
              <a:ext uri="{28A0092B-C50C-407E-A947-70E740481C1C}">
                <a14:useLocalDpi xmlns:a14="http://schemas.microsoft.com/office/drawing/2010/main"/>
              </a:ext>
            </a:extLst>
          </a:blip>
          <a:srcRect t="26050" r="57292"/>
          <a:stretch/>
        </p:blipFill>
        <p:spPr>
          <a:xfrm>
            <a:off x="0" y="1786466"/>
            <a:ext cx="5207000" cy="5071533"/>
          </a:xfrm>
          <a:prstGeom prst="rect">
            <a:avLst/>
          </a:prstGeom>
        </p:spPr>
      </p:pic>
      <p:sp>
        <p:nvSpPr>
          <p:cNvPr id="14" name="Titel 13"/>
          <p:cNvSpPr>
            <a:spLocks noGrp="1"/>
          </p:cNvSpPr>
          <p:nvPr>
            <p:ph type="title"/>
          </p:nvPr>
        </p:nvSpPr>
        <p:spPr>
          <a:xfrm>
            <a:off x="5831059" y="1472541"/>
            <a:ext cx="5830510" cy="4024042"/>
          </a:xfrm>
          <a:prstGeom prst="rect">
            <a:avLst/>
          </a:prstGeom>
        </p:spPr>
        <p:txBody>
          <a:bodyPr/>
          <a:lstStyle>
            <a:lvl1pPr>
              <a:defRPr sz="4400" b="0" i="0">
                <a:solidFill>
                  <a:schemeClr val="bg1"/>
                </a:solidFill>
                <a:latin typeface="Exo 2 Extra Light" charset="0"/>
                <a:ea typeface="Exo 2 Extra Light" charset="0"/>
                <a:cs typeface="Exo 2 Extra Light" charset="0"/>
              </a:defRPr>
            </a:lvl1pPr>
          </a:lstStyle>
          <a:p>
            <a:r>
              <a:rPr lang="en-US" sz="4800" b="0" i="0">
                <a:solidFill>
                  <a:schemeClr val="bg1"/>
                </a:solidFill>
                <a:latin typeface="Exo 2 Light" charset="0"/>
              </a:rPr>
              <a:t>Click to edit Master title style</a:t>
            </a:r>
            <a:endParaRPr lang="da-DK" sz="4800" b="0" i="0" dirty="0">
              <a:solidFill>
                <a:schemeClr val="bg1"/>
              </a:solidFill>
              <a:latin typeface="Exo 2 Light" charset="0"/>
              <a:ea typeface="Exo 2 Light" charset="0"/>
              <a:cs typeface="Exo 2 Light" charset="0"/>
            </a:endParaRPr>
          </a:p>
        </p:txBody>
      </p:sp>
    </p:spTree>
    <p:extLst>
      <p:ext uri="{BB962C8B-B14F-4D97-AF65-F5344CB8AC3E}">
        <p14:creationId xmlns:p14="http://schemas.microsoft.com/office/powerpoint/2010/main" val="1847010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2 column blue">
    <p:spTree>
      <p:nvGrpSpPr>
        <p:cNvPr id="1" name=""/>
        <p:cNvGrpSpPr/>
        <p:nvPr/>
      </p:nvGrpSpPr>
      <p:grpSpPr>
        <a:xfrm>
          <a:off x="0" y="0"/>
          <a:ext cx="0" cy="0"/>
          <a:chOff x="0" y="0"/>
          <a:chExt cx="0" cy="0"/>
        </a:xfrm>
      </p:grpSpPr>
      <p:sp>
        <p:nvSpPr>
          <p:cNvPr id="22" name="Rektangel 21"/>
          <p:cNvSpPr/>
          <p:nvPr userDrawn="1"/>
        </p:nvSpPr>
        <p:spPr>
          <a:xfrm>
            <a:off x="0" y="-7098"/>
            <a:ext cx="12192000" cy="68650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b="0" i="0" dirty="0">
              <a:solidFill>
                <a:schemeClr val="bg2"/>
              </a:solidFill>
              <a:latin typeface="Exo 2 Light" pitchFamily="2" charset="77"/>
            </a:endParaRPr>
          </a:p>
        </p:txBody>
      </p:sp>
      <p:sp>
        <p:nvSpPr>
          <p:cNvPr id="10" name="Pladsholder til tekst 9"/>
          <p:cNvSpPr>
            <a:spLocks noGrp="1"/>
          </p:cNvSpPr>
          <p:nvPr>
            <p:ph type="body" sz="quarter" idx="10" hasCustomPrompt="1"/>
          </p:nvPr>
        </p:nvSpPr>
        <p:spPr>
          <a:xfrm>
            <a:off x="423334" y="839146"/>
            <a:ext cx="10566398" cy="532869"/>
          </a:xfrm>
          <a:prstGeom prst="rect">
            <a:avLst/>
          </a:prstGeom>
        </p:spPr>
        <p:txBody>
          <a:bodyPr/>
          <a:lstStyle>
            <a:lvl1pPr marL="0" indent="0">
              <a:buNone/>
              <a:defRPr sz="3600" b="0" i="0">
                <a:solidFill>
                  <a:schemeClr val="bg2"/>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pic>
        <p:nvPicPr>
          <p:cNvPr id="20" name="Billede 1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8736" y="6219150"/>
            <a:ext cx="1794932" cy="223975"/>
          </a:xfrm>
          <a:prstGeom prst="rect">
            <a:avLst/>
          </a:prstGeom>
        </p:spPr>
      </p:pic>
      <p:sp>
        <p:nvSpPr>
          <p:cNvPr id="13" name="Pladsholder til tekst 6"/>
          <p:cNvSpPr>
            <a:spLocks noGrp="1"/>
          </p:cNvSpPr>
          <p:nvPr>
            <p:ph type="body" sz="quarter" idx="25" hasCustomPrompt="1"/>
          </p:nvPr>
        </p:nvSpPr>
        <p:spPr>
          <a:xfrm>
            <a:off x="490538" y="1888601"/>
            <a:ext cx="5003800" cy="3629697"/>
          </a:xfrm>
          <a:prstGeom prst="rect">
            <a:avLst/>
          </a:prstGeom>
        </p:spPr>
        <p:txBody>
          <a:bodyPr/>
          <a:lstStyle>
            <a:lvl1pPr marL="342900" indent="-342900">
              <a:lnSpc>
                <a:spcPts val="1750"/>
              </a:lnSpc>
              <a:buFont typeface="Arial" charset="0"/>
              <a:buChar char="•"/>
              <a:defRPr sz="2000" b="0" i="0" baseline="0">
                <a:solidFill>
                  <a:schemeClr val="bg2"/>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4" name="Pladsholder til tekst 6"/>
          <p:cNvSpPr>
            <a:spLocks noGrp="1"/>
          </p:cNvSpPr>
          <p:nvPr>
            <p:ph type="body" sz="quarter" idx="26" hasCustomPrompt="1"/>
          </p:nvPr>
        </p:nvSpPr>
        <p:spPr>
          <a:xfrm>
            <a:off x="5984876" y="1888601"/>
            <a:ext cx="5003800" cy="3629697"/>
          </a:xfrm>
          <a:prstGeom prst="rect">
            <a:avLst/>
          </a:prstGeom>
        </p:spPr>
        <p:txBody>
          <a:bodyPr/>
          <a:lstStyle>
            <a:lvl1pPr marL="342900" indent="-342900">
              <a:lnSpc>
                <a:spcPts val="1750"/>
              </a:lnSpc>
              <a:buFont typeface="Arial" charset="0"/>
              <a:buChar char="•"/>
              <a:defRPr sz="2000" b="0" i="0" baseline="0">
                <a:solidFill>
                  <a:schemeClr val="bg2"/>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2"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bg2"/>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5"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bg2"/>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extLst>
      <p:ext uri="{BB962C8B-B14F-4D97-AF65-F5344CB8AC3E}">
        <p14:creationId xmlns:p14="http://schemas.microsoft.com/office/powerpoint/2010/main" val="2998596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 dark">
    <p:spTree>
      <p:nvGrpSpPr>
        <p:cNvPr id="1" name=""/>
        <p:cNvGrpSpPr/>
        <p:nvPr/>
      </p:nvGrpSpPr>
      <p:grpSpPr>
        <a:xfrm>
          <a:off x="0" y="0"/>
          <a:ext cx="0" cy="0"/>
          <a:chOff x="0" y="0"/>
          <a:chExt cx="0" cy="0"/>
        </a:xfrm>
      </p:grpSpPr>
      <p:sp>
        <p:nvSpPr>
          <p:cNvPr id="9" name="Rektangel 8"/>
          <p:cNvSpPr/>
          <p:nvPr userDrawn="1"/>
        </p:nvSpPr>
        <p:spPr>
          <a:xfrm>
            <a:off x="0" y="0"/>
            <a:ext cx="12192000" cy="6858000"/>
          </a:xfrm>
          <a:prstGeom prst="rect">
            <a:avLst/>
          </a:prstGeom>
          <a:solidFill>
            <a:srgbClr val="30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bg2"/>
              </a:solidFill>
            </a:endParaRPr>
          </a:p>
        </p:txBody>
      </p:sp>
      <p:sp>
        <p:nvSpPr>
          <p:cNvPr id="10" name="Pladsholder til tekst 9"/>
          <p:cNvSpPr>
            <a:spLocks noGrp="1"/>
          </p:cNvSpPr>
          <p:nvPr>
            <p:ph type="body" sz="quarter" idx="10" hasCustomPrompt="1"/>
          </p:nvPr>
        </p:nvSpPr>
        <p:spPr>
          <a:xfrm>
            <a:off x="423334" y="839146"/>
            <a:ext cx="10566398" cy="532869"/>
          </a:xfrm>
          <a:prstGeom prst="rect">
            <a:avLst/>
          </a:prstGeom>
        </p:spPr>
        <p:txBody>
          <a:bodyPr/>
          <a:lstStyle>
            <a:lvl1pPr marL="0" indent="0">
              <a:buNone/>
              <a:defRPr sz="3600" b="0" i="0">
                <a:solidFill>
                  <a:schemeClr val="bg2"/>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pic>
        <p:nvPicPr>
          <p:cNvPr id="20" name="Billede 1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8736" y="6219150"/>
            <a:ext cx="1794932" cy="223975"/>
          </a:xfrm>
          <a:prstGeom prst="rect">
            <a:avLst/>
          </a:prstGeom>
        </p:spPr>
      </p:pic>
      <p:sp>
        <p:nvSpPr>
          <p:cNvPr id="14" name="Pladsholder til tekst 6"/>
          <p:cNvSpPr>
            <a:spLocks noGrp="1"/>
          </p:cNvSpPr>
          <p:nvPr>
            <p:ph type="body" sz="quarter" idx="25" hasCustomPrompt="1"/>
          </p:nvPr>
        </p:nvSpPr>
        <p:spPr>
          <a:xfrm>
            <a:off x="490538" y="1888601"/>
            <a:ext cx="5003800" cy="3629697"/>
          </a:xfrm>
          <a:prstGeom prst="rect">
            <a:avLst/>
          </a:prstGeom>
        </p:spPr>
        <p:txBody>
          <a:bodyPr/>
          <a:lstStyle>
            <a:lvl1pPr marL="342900" indent="-342900">
              <a:lnSpc>
                <a:spcPts val="1750"/>
              </a:lnSpc>
              <a:buFont typeface="Arial" charset="0"/>
              <a:buChar char="•"/>
              <a:defRPr sz="2000" b="0" i="0" baseline="0">
                <a:solidFill>
                  <a:schemeClr val="bg2"/>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5" name="Pladsholder til tekst 6"/>
          <p:cNvSpPr>
            <a:spLocks noGrp="1"/>
          </p:cNvSpPr>
          <p:nvPr>
            <p:ph type="body" sz="quarter" idx="26" hasCustomPrompt="1"/>
          </p:nvPr>
        </p:nvSpPr>
        <p:spPr>
          <a:xfrm>
            <a:off x="5984876" y="1888601"/>
            <a:ext cx="5003800" cy="3629697"/>
          </a:xfrm>
          <a:prstGeom prst="rect">
            <a:avLst/>
          </a:prstGeom>
        </p:spPr>
        <p:txBody>
          <a:bodyPr/>
          <a:lstStyle>
            <a:lvl1pPr marL="342900" indent="-342900">
              <a:lnSpc>
                <a:spcPts val="1750"/>
              </a:lnSpc>
              <a:buFont typeface="Arial" charset="0"/>
              <a:buChar char="•"/>
              <a:defRPr sz="2000" b="0" i="0" baseline="0">
                <a:solidFill>
                  <a:schemeClr val="bg2"/>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3"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bg2"/>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6"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bg2"/>
                </a:solidFill>
                <a:effectLst/>
                <a:latin typeface="Exo 2 Extra Light" charset="0"/>
                <a:ea typeface="Exo 2 Extra Light" charset="0"/>
                <a:cs typeface="Exo 2 Extra Light" charset="0"/>
              </a:defRPr>
            </a:lvl1pPr>
          </a:lstStyle>
          <a:p>
            <a:r>
              <a:rPr lang="da-DK"/>
              <a:t>DAMVAD Analytics | Kom godt i gang med Python</a:t>
            </a:r>
            <a:endParaRPr lang="da-DK"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pic>
        <p:nvPicPr>
          <p:cNvPr id="7" name="Billed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9433" y="6219150"/>
            <a:ext cx="1793537" cy="223975"/>
          </a:xfrm>
          <a:prstGeom prst="rect">
            <a:avLst/>
          </a:prstGeom>
        </p:spPr>
      </p:pic>
      <p:sp>
        <p:nvSpPr>
          <p:cNvPr id="17" name="Pladsholder til tekst 9"/>
          <p:cNvSpPr>
            <a:spLocks noGrp="1"/>
          </p:cNvSpPr>
          <p:nvPr>
            <p:ph type="body" sz="quarter" idx="20" hasCustomPrompt="1"/>
          </p:nvPr>
        </p:nvSpPr>
        <p:spPr>
          <a:xfrm>
            <a:off x="423334" y="839146"/>
            <a:ext cx="5512771" cy="532869"/>
          </a:xfrm>
          <a:prstGeom prst="rect">
            <a:avLst/>
          </a:prstGeom>
        </p:spPr>
        <p:txBody>
          <a:bodyPr/>
          <a:lstStyle>
            <a:lvl1pPr marL="0" indent="0">
              <a:buNone/>
              <a:defRPr sz="3600" b="0" i="0">
                <a:solidFill>
                  <a:schemeClr val="tx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11" name="Pladsholder til tekst 9"/>
          <p:cNvSpPr>
            <a:spLocks noGrp="1"/>
          </p:cNvSpPr>
          <p:nvPr>
            <p:ph type="body" sz="quarter" idx="21" hasCustomPrompt="1"/>
          </p:nvPr>
        </p:nvSpPr>
        <p:spPr>
          <a:xfrm>
            <a:off x="1622815" y="1888603"/>
            <a:ext cx="6404766" cy="393113"/>
          </a:xfrm>
          <a:prstGeom prst="rect">
            <a:avLst/>
          </a:prstGeom>
        </p:spPr>
        <p:txBody>
          <a:bodyPr/>
          <a:lstStyle>
            <a:lvl1pPr marL="0" indent="0">
              <a:buNone/>
              <a:defRPr sz="2000" b="0" i="0">
                <a:solidFill>
                  <a:schemeClr val="tx1"/>
                </a:solidFill>
                <a:latin typeface="Exo 2 Light" pitchFamily="2" charset="77"/>
                <a:ea typeface="Exo 2 Light" pitchFamily="2" charset="77"/>
                <a:cs typeface="Exo 2 Light" pitchFamily="2" charset="77"/>
              </a:defRPr>
            </a:lvl1pPr>
          </a:lstStyle>
          <a:p>
            <a:pPr lvl="0"/>
            <a:r>
              <a:rPr lang="da-DK" dirty="0"/>
              <a:t>Second </a:t>
            </a:r>
            <a:r>
              <a:rPr lang="da-DK" dirty="0" err="1"/>
              <a:t>headline</a:t>
            </a:r>
            <a:endParaRPr lang="da-DK" dirty="0"/>
          </a:p>
        </p:txBody>
      </p:sp>
      <p:sp>
        <p:nvSpPr>
          <p:cNvPr id="12" name="Pladsholder til tekst 6"/>
          <p:cNvSpPr>
            <a:spLocks noGrp="1"/>
          </p:cNvSpPr>
          <p:nvPr>
            <p:ph type="body" sz="quarter" idx="24" hasCustomPrompt="1"/>
          </p:nvPr>
        </p:nvSpPr>
        <p:spPr>
          <a:xfrm>
            <a:off x="1622815" y="2281716"/>
            <a:ext cx="6393514" cy="3459865"/>
          </a:xfrm>
          <a:prstGeom prst="rect">
            <a:avLst/>
          </a:prstGeom>
        </p:spPr>
        <p:txBody>
          <a:bodyPr/>
          <a:lstStyle>
            <a:lvl1pPr marL="0" indent="0">
              <a:lnSpc>
                <a:spcPts val="1750"/>
              </a:lnSpc>
              <a:buNone/>
              <a:defRPr sz="1400" b="0" i="0" baseline="0">
                <a:solidFill>
                  <a:schemeClr val="tx1"/>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4"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tx1"/>
                </a:solidFill>
                <a:latin typeface="Exo 2 Extra Light" charset="0"/>
                <a:ea typeface="Exo 2 Extra Light" charset="0"/>
                <a:cs typeface="Exo 2 Extra Light" charset="0"/>
              </a:defRPr>
            </a:lvl1pPr>
          </a:lstStyle>
          <a:p>
            <a:fld id="{F1F6AC84-D42B-9B46-AED1-831EABBB5A18}" type="slidenum">
              <a:rPr lang="da-DK" smtClean="0"/>
              <a:pPr/>
              <a:t>‹#›</a:t>
            </a:fld>
            <a:endParaRPr lang="da-DK" dirty="0"/>
          </a:p>
        </p:txBody>
      </p:sp>
      <p:sp>
        <p:nvSpPr>
          <p:cNvPr id="15"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tx1"/>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pic>
        <p:nvPicPr>
          <p:cNvPr id="7" name="Billed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9433" y="6219150"/>
            <a:ext cx="1793537" cy="223975"/>
          </a:xfrm>
          <a:prstGeom prst="rect">
            <a:avLst/>
          </a:prstGeom>
        </p:spPr>
      </p:pic>
      <p:sp>
        <p:nvSpPr>
          <p:cNvPr id="17" name="Pladsholder til tekst 9"/>
          <p:cNvSpPr>
            <a:spLocks noGrp="1"/>
          </p:cNvSpPr>
          <p:nvPr>
            <p:ph type="body" sz="quarter" idx="20" hasCustomPrompt="1"/>
          </p:nvPr>
        </p:nvSpPr>
        <p:spPr>
          <a:xfrm>
            <a:off x="423334" y="839146"/>
            <a:ext cx="10566398" cy="532869"/>
          </a:xfrm>
          <a:prstGeom prst="rect">
            <a:avLst/>
          </a:prstGeom>
        </p:spPr>
        <p:txBody>
          <a:bodyPr/>
          <a:lstStyle>
            <a:lvl1pPr marL="0" indent="0">
              <a:buNone/>
              <a:defRPr sz="3600" b="0" i="0">
                <a:solidFill>
                  <a:schemeClr val="tx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3" name="Pladsholder til billede 2"/>
          <p:cNvSpPr>
            <a:spLocks noGrp="1"/>
          </p:cNvSpPr>
          <p:nvPr>
            <p:ph type="pic" sz="quarter" idx="21"/>
          </p:nvPr>
        </p:nvSpPr>
        <p:spPr>
          <a:xfrm>
            <a:off x="1881266" y="2069059"/>
            <a:ext cx="8431967" cy="3582988"/>
          </a:xfrm>
          <a:prstGeom prst="rect">
            <a:avLst/>
          </a:prstGeom>
        </p:spPr>
        <p:txBody>
          <a:bodyPr/>
          <a:lstStyle>
            <a:lvl1pPr>
              <a:defRPr b="0" i="0">
                <a:solidFill>
                  <a:schemeClr val="tx1"/>
                </a:solidFill>
                <a:latin typeface="Exo 2 Light" pitchFamily="2" charset="77"/>
                <a:ea typeface="Exo 2 Light" pitchFamily="2" charset="77"/>
                <a:cs typeface="Exo 2 Light" pitchFamily="2" charset="77"/>
              </a:defRPr>
            </a:lvl1pPr>
          </a:lstStyle>
          <a:p>
            <a:r>
              <a:rPr lang="en-US"/>
              <a:t>Click icon to add picture</a:t>
            </a:r>
            <a:endParaRPr lang="da-DK" dirty="0"/>
          </a:p>
        </p:txBody>
      </p:sp>
      <p:sp>
        <p:nvSpPr>
          <p:cNvPr id="12"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tx1"/>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4"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tx1"/>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pic>
        <p:nvPicPr>
          <p:cNvPr id="7" name="Billed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9433" y="6219150"/>
            <a:ext cx="1793537" cy="223975"/>
          </a:xfrm>
          <a:prstGeom prst="rect">
            <a:avLst/>
          </a:prstGeom>
        </p:spPr>
      </p:pic>
      <p:sp>
        <p:nvSpPr>
          <p:cNvPr id="17" name="Pladsholder til tekst 9"/>
          <p:cNvSpPr>
            <a:spLocks noGrp="1"/>
          </p:cNvSpPr>
          <p:nvPr>
            <p:ph type="body" sz="quarter" idx="20" hasCustomPrompt="1"/>
          </p:nvPr>
        </p:nvSpPr>
        <p:spPr>
          <a:xfrm>
            <a:off x="423334" y="839146"/>
            <a:ext cx="10566398" cy="532869"/>
          </a:xfrm>
          <a:prstGeom prst="rect">
            <a:avLst/>
          </a:prstGeom>
        </p:spPr>
        <p:txBody>
          <a:bodyPr/>
          <a:lstStyle>
            <a:lvl1pPr marL="0" indent="0">
              <a:buNone/>
              <a:defRPr sz="3600" b="0" i="0">
                <a:solidFill>
                  <a:schemeClr val="tx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4" name="Pladsholder til diagram 3"/>
          <p:cNvSpPr>
            <a:spLocks noGrp="1"/>
          </p:cNvSpPr>
          <p:nvPr>
            <p:ph type="chart" sz="quarter" idx="22"/>
          </p:nvPr>
        </p:nvSpPr>
        <p:spPr>
          <a:xfrm>
            <a:off x="1881266" y="2069058"/>
            <a:ext cx="8447088" cy="3582231"/>
          </a:xfrm>
          <a:prstGeom prst="rect">
            <a:avLst/>
          </a:prstGeom>
        </p:spPr>
        <p:txBody>
          <a:bodyPr/>
          <a:lstStyle>
            <a:lvl1pPr>
              <a:defRPr b="0" i="0">
                <a:solidFill>
                  <a:schemeClr val="tx1"/>
                </a:solidFill>
                <a:latin typeface="Exo 2 Light" pitchFamily="2" charset="77"/>
                <a:ea typeface="Exo 2 Light" pitchFamily="2" charset="77"/>
                <a:cs typeface="Exo 2 Light" pitchFamily="2" charset="77"/>
              </a:defRPr>
            </a:lvl1pPr>
          </a:lstStyle>
          <a:p>
            <a:r>
              <a:rPr lang="en-US"/>
              <a:t>Click icon to add chart</a:t>
            </a:r>
            <a:endParaRPr lang="da-DK" dirty="0"/>
          </a:p>
        </p:txBody>
      </p:sp>
      <p:sp>
        <p:nvSpPr>
          <p:cNvPr id="12"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tx1"/>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3"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tx1"/>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umn right">
    <p:spTree>
      <p:nvGrpSpPr>
        <p:cNvPr id="1" name=""/>
        <p:cNvGrpSpPr/>
        <p:nvPr/>
      </p:nvGrpSpPr>
      <p:grpSpPr>
        <a:xfrm>
          <a:off x="0" y="0"/>
          <a:ext cx="0" cy="0"/>
          <a:chOff x="0" y="0"/>
          <a:chExt cx="0" cy="0"/>
        </a:xfrm>
      </p:grpSpPr>
      <p:pic>
        <p:nvPicPr>
          <p:cNvPr id="7" name="Billed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9433" y="6219150"/>
            <a:ext cx="1793537" cy="223975"/>
          </a:xfrm>
          <a:prstGeom prst="rect">
            <a:avLst/>
          </a:prstGeom>
        </p:spPr>
      </p:pic>
      <p:sp>
        <p:nvSpPr>
          <p:cNvPr id="17" name="Pladsholder til tekst 9"/>
          <p:cNvSpPr>
            <a:spLocks noGrp="1"/>
          </p:cNvSpPr>
          <p:nvPr>
            <p:ph type="body" sz="quarter" idx="20" hasCustomPrompt="1"/>
          </p:nvPr>
        </p:nvSpPr>
        <p:spPr>
          <a:xfrm>
            <a:off x="423334" y="839146"/>
            <a:ext cx="10566398" cy="532869"/>
          </a:xfrm>
          <a:prstGeom prst="rect">
            <a:avLst/>
          </a:prstGeom>
        </p:spPr>
        <p:txBody>
          <a:bodyPr/>
          <a:lstStyle>
            <a:lvl1pPr marL="0" indent="0">
              <a:buNone/>
              <a:defRPr sz="3600" b="0" i="0">
                <a:solidFill>
                  <a:schemeClr val="tx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10" name="Pladsholder til tekst 9"/>
          <p:cNvSpPr>
            <a:spLocks noGrp="1"/>
          </p:cNvSpPr>
          <p:nvPr>
            <p:ph type="body" sz="quarter" idx="15" hasCustomPrompt="1"/>
          </p:nvPr>
        </p:nvSpPr>
        <p:spPr>
          <a:xfrm>
            <a:off x="5603687" y="2435744"/>
            <a:ext cx="5003797" cy="393113"/>
          </a:xfrm>
          <a:prstGeom prst="rect">
            <a:avLst/>
          </a:prstGeom>
        </p:spPr>
        <p:txBody>
          <a:bodyPr/>
          <a:lstStyle>
            <a:lvl1pPr marL="0" indent="0">
              <a:buNone/>
              <a:defRPr sz="2000" b="0" i="0">
                <a:solidFill>
                  <a:schemeClr val="tx1"/>
                </a:solidFill>
                <a:latin typeface="Exo 2 Light" pitchFamily="2" charset="77"/>
                <a:ea typeface="Exo 2 Light" pitchFamily="2" charset="77"/>
                <a:cs typeface="Exo 2 Light" pitchFamily="2" charset="77"/>
              </a:defRPr>
            </a:lvl1pPr>
          </a:lstStyle>
          <a:p>
            <a:pPr lvl="0"/>
            <a:r>
              <a:rPr lang="da-DK" dirty="0"/>
              <a:t>Second </a:t>
            </a:r>
            <a:r>
              <a:rPr lang="da-DK" dirty="0" err="1"/>
              <a:t>headline</a:t>
            </a:r>
            <a:endParaRPr lang="da-DK" dirty="0"/>
          </a:p>
        </p:txBody>
      </p:sp>
      <p:sp>
        <p:nvSpPr>
          <p:cNvPr id="2" name="Rektangel med afrundet hjørne i samme side 1"/>
          <p:cNvSpPr/>
          <p:nvPr userDrawn="1"/>
        </p:nvSpPr>
        <p:spPr>
          <a:xfrm rot="5400000">
            <a:off x="836879" y="1161876"/>
            <a:ext cx="3320324" cy="4994085"/>
          </a:xfrm>
          <a:prstGeom prst="round2SameRect">
            <a:avLst>
              <a:gd name="adj1" fmla="val 50000"/>
              <a:gd name="adj2" fmla="val 0"/>
            </a:avLst>
          </a:prstGeom>
          <a:blipFill dpi="0" rotWithShape="0">
            <a:blip r:embed="rId3"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15" name="Pladsholder til tekst 6"/>
          <p:cNvSpPr>
            <a:spLocks noGrp="1"/>
          </p:cNvSpPr>
          <p:nvPr>
            <p:ph type="body" sz="quarter" idx="25" hasCustomPrompt="1"/>
          </p:nvPr>
        </p:nvSpPr>
        <p:spPr>
          <a:xfrm>
            <a:off x="5603687" y="2828857"/>
            <a:ext cx="5003800" cy="3244548"/>
          </a:xfrm>
          <a:prstGeom prst="rect">
            <a:avLst/>
          </a:prstGeom>
        </p:spPr>
        <p:txBody>
          <a:bodyPr/>
          <a:lstStyle>
            <a:lvl1pPr marL="0" indent="0">
              <a:lnSpc>
                <a:spcPts val="1750"/>
              </a:lnSpc>
              <a:buNone/>
              <a:defRPr sz="1400" b="0" i="0" baseline="0">
                <a:solidFill>
                  <a:schemeClr val="tx1"/>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3"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tx1"/>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4"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tx1"/>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olumn ">
    <p:spTree>
      <p:nvGrpSpPr>
        <p:cNvPr id="1" name=""/>
        <p:cNvGrpSpPr/>
        <p:nvPr/>
      </p:nvGrpSpPr>
      <p:grpSpPr>
        <a:xfrm>
          <a:off x="0" y="0"/>
          <a:ext cx="0" cy="0"/>
          <a:chOff x="0" y="0"/>
          <a:chExt cx="0" cy="0"/>
        </a:xfrm>
      </p:grpSpPr>
      <p:sp>
        <p:nvSpPr>
          <p:cNvPr id="21" name="Rektangel 20"/>
          <p:cNvSpPr/>
          <p:nvPr userDrawn="1"/>
        </p:nvSpPr>
        <p:spPr>
          <a:xfrm>
            <a:off x="0" y="0"/>
            <a:ext cx="12192000" cy="6858000"/>
          </a:xfrm>
          <a:prstGeom prst="rect">
            <a:avLst/>
          </a:prstGeom>
          <a:solidFill>
            <a:srgbClr val="2758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Pladsholder til tekst 9"/>
          <p:cNvSpPr>
            <a:spLocks noGrp="1"/>
          </p:cNvSpPr>
          <p:nvPr>
            <p:ph type="body" sz="quarter" idx="10" hasCustomPrompt="1"/>
          </p:nvPr>
        </p:nvSpPr>
        <p:spPr>
          <a:xfrm>
            <a:off x="423334" y="839146"/>
            <a:ext cx="10566398" cy="532869"/>
          </a:xfrm>
          <a:prstGeom prst="rect">
            <a:avLst/>
          </a:prstGeom>
        </p:spPr>
        <p:txBody>
          <a:bodyPr/>
          <a:lstStyle>
            <a:lvl1pPr marL="0" indent="0">
              <a:buNone/>
              <a:defRPr sz="3600" b="0" i="0">
                <a:solidFill>
                  <a:schemeClr val="bg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11" name="Pladsholder til tekst 9"/>
          <p:cNvSpPr>
            <a:spLocks noGrp="1"/>
          </p:cNvSpPr>
          <p:nvPr>
            <p:ph type="body" sz="quarter" idx="11" hasCustomPrompt="1"/>
          </p:nvPr>
        </p:nvSpPr>
        <p:spPr>
          <a:xfrm>
            <a:off x="491070" y="1888603"/>
            <a:ext cx="5003797" cy="422797"/>
          </a:xfrm>
          <a:prstGeom prst="rect">
            <a:avLst/>
          </a:prstGeom>
        </p:spPr>
        <p:txBody>
          <a:bodyPr/>
          <a:lstStyle>
            <a:lvl1pPr marL="0" indent="0">
              <a:buNone/>
              <a:defRPr sz="2000" b="0" i="0">
                <a:solidFill>
                  <a:schemeClr val="bg1"/>
                </a:solidFill>
                <a:latin typeface="Exo 2 Light" pitchFamily="2" charset="77"/>
                <a:ea typeface="Exo 2 Light" pitchFamily="2" charset="77"/>
                <a:cs typeface="Exo 2 Light" pitchFamily="2" charset="77"/>
              </a:defRPr>
            </a:lvl1pPr>
          </a:lstStyle>
          <a:p>
            <a:pPr lvl="0"/>
            <a:r>
              <a:rPr lang="da-DK" dirty="0"/>
              <a:t>Second </a:t>
            </a:r>
            <a:r>
              <a:rPr lang="da-DK" dirty="0" err="1"/>
              <a:t>headline</a:t>
            </a:r>
            <a:endParaRPr lang="da-DK" dirty="0"/>
          </a:p>
        </p:txBody>
      </p:sp>
      <p:sp>
        <p:nvSpPr>
          <p:cNvPr id="14" name="Pladsholder til tekst 9"/>
          <p:cNvSpPr>
            <a:spLocks noGrp="1"/>
          </p:cNvSpPr>
          <p:nvPr>
            <p:ph type="body" sz="quarter" idx="13" hasCustomPrompt="1"/>
          </p:nvPr>
        </p:nvSpPr>
        <p:spPr>
          <a:xfrm>
            <a:off x="491070" y="3886736"/>
            <a:ext cx="5003797" cy="422797"/>
          </a:xfrm>
          <a:prstGeom prst="rect">
            <a:avLst/>
          </a:prstGeom>
        </p:spPr>
        <p:txBody>
          <a:bodyPr/>
          <a:lstStyle>
            <a:lvl1pPr marL="0" indent="0">
              <a:buNone/>
              <a:defRPr sz="2000" b="0" i="0">
                <a:solidFill>
                  <a:schemeClr val="bg1"/>
                </a:solidFill>
                <a:latin typeface="Exo 2 Light" pitchFamily="2" charset="77"/>
                <a:ea typeface="Exo 2 Light" pitchFamily="2" charset="77"/>
                <a:cs typeface="Exo 2 Light" pitchFamily="2" charset="77"/>
              </a:defRPr>
            </a:lvl1pPr>
          </a:lstStyle>
          <a:p>
            <a:pPr lvl="0"/>
            <a:r>
              <a:rPr lang="da-DK" dirty="0"/>
              <a:t>Second </a:t>
            </a:r>
            <a:r>
              <a:rPr lang="da-DK" dirty="0" err="1"/>
              <a:t>headline</a:t>
            </a:r>
            <a:endParaRPr lang="da-DK" dirty="0"/>
          </a:p>
        </p:txBody>
      </p:sp>
      <p:sp>
        <p:nvSpPr>
          <p:cNvPr id="16" name="Pladsholder til tekst 9"/>
          <p:cNvSpPr>
            <a:spLocks noGrp="1"/>
          </p:cNvSpPr>
          <p:nvPr>
            <p:ph type="body" sz="quarter" idx="15" hasCustomPrompt="1"/>
          </p:nvPr>
        </p:nvSpPr>
        <p:spPr>
          <a:xfrm>
            <a:off x="5985936" y="1888603"/>
            <a:ext cx="5003797" cy="422797"/>
          </a:xfrm>
          <a:prstGeom prst="rect">
            <a:avLst/>
          </a:prstGeom>
        </p:spPr>
        <p:txBody>
          <a:bodyPr/>
          <a:lstStyle>
            <a:lvl1pPr marL="0" indent="0">
              <a:buNone/>
              <a:defRPr sz="2000" b="0" i="0">
                <a:solidFill>
                  <a:schemeClr val="bg1"/>
                </a:solidFill>
                <a:latin typeface="Exo 2 Light" pitchFamily="2" charset="77"/>
                <a:ea typeface="Exo 2 Light" pitchFamily="2" charset="77"/>
                <a:cs typeface="Exo 2 Light" pitchFamily="2" charset="77"/>
              </a:defRPr>
            </a:lvl1pPr>
          </a:lstStyle>
          <a:p>
            <a:pPr lvl="0"/>
            <a:r>
              <a:rPr lang="da-DK" dirty="0"/>
              <a:t>Second </a:t>
            </a:r>
            <a:r>
              <a:rPr lang="da-DK" dirty="0" err="1"/>
              <a:t>headline</a:t>
            </a:r>
            <a:endParaRPr lang="da-DK" dirty="0"/>
          </a:p>
        </p:txBody>
      </p:sp>
      <p:sp>
        <p:nvSpPr>
          <p:cNvPr id="18" name="Pladsholder til tekst 9"/>
          <p:cNvSpPr>
            <a:spLocks noGrp="1"/>
          </p:cNvSpPr>
          <p:nvPr>
            <p:ph type="body" sz="quarter" idx="17" hasCustomPrompt="1"/>
          </p:nvPr>
        </p:nvSpPr>
        <p:spPr>
          <a:xfrm>
            <a:off x="5985936" y="3886736"/>
            <a:ext cx="5003797" cy="422797"/>
          </a:xfrm>
          <a:prstGeom prst="rect">
            <a:avLst/>
          </a:prstGeom>
        </p:spPr>
        <p:txBody>
          <a:bodyPr/>
          <a:lstStyle>
            <a:lvl1pPr marL="0" indent="0">
              <a:buNone/>
              <a:defRPr sz="2000" b="0" i="0">
                <a:solidFill>
                  <a:schemeClr val="bg1"/>
                </a:solidFill>
                <a:latin typeface="Exo 2 Light" pitchFamily="2" charset="77"/>
                <a:ea typeface="Exo 2 Light" pitchFamily="2" charset="77"/>
                <a:cs typeface="Exo 2 Light" pitchFamily="2" charset="77"/>
              </a:defRPr>
            </a:lvl1pPr>
          </a:lstStyle>
          <a:p>
            <a:pPr lvl="0"/>
            <a:r>
              <a:rPr lang="da-DK" dirty="0"/>
              <a:t>Second </a:t>
            </a:r>
            <a:r>
              <a:rPr lang="da-DK" dirty="0" err="1"/>
              <a:t>headline</a:t>
            </a:r>
            <a:endParaRPr lang="da-DK" dirty="0"/>
          </a:p>
        </p:txBody>
      </p:sp>
      <p:pic>
        <p:nvPicPr>
          <p:cNvPr id="20" name="Billede 1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8736" y="6219150"/>
            <a:ext cx="1794932" cy="223975"/>
          </a:xfrm>
          <a:prstGeom prst="rect">
            <a:avLst/>
          </a:prstGeom>
        </p:spPr>
      </p:pic>
      <p:sp>
        <p:nvSpPr>
          <p:cNvPr id="7" name="Pladsholder til tekst 6"/>
          <p:cNvSpPr>
            <a:spLocks noGrp="1"/>
          </p:cNvSpPr>
          <p:nvPr>
            <p:ph type="body" sz="quarter" idx="20" hasCustomPrompt="1"/>
          </p:nvPr>
        </p:nvSpPr>
        <p:spPr>
          <a:xfrm>
            <a:off x="490538" y="2311400"/>
            <a:ext cx="5003800" cy="1404938"/>
          </a:xfrm>
          <a:prstGeom prst="rect">
            <a:avLst/>
          </a:prstGeom>
        </p:spPr>
        <p:txBody>
          <a:bodyPr/>
          <a:lstStyle>
            <a:lvl1pPr marL="0" indent="0">
              <a:lnSpc>
                <a:spcPts val="1750"/>
              </a:lnSpc>
              <a:buNone/>
              <a:defRPr sz="1400" b="0" i="0" baseline="0">
                <a:solidFill>
                  <a:schemeClr val="bg1"/>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22" name="Pladsholder til tekst 6"/>
          <p:cNvSpPr>
            <a:spLocks noGrp="1"/>
          </p:cNvSpPr>
          <p:nvPr>
            <p:ph type="body" sz="quarter" idx="21" hasCustomPrompt="1"/>
          </p:nvPr>
        </p:nvSpPr>
        <p:spPr>
          <a:xfrm>
            <a:off x="490538" y="4309533"/>
            <a:ext cx="5003800" cy="1404938"/>
          </a:xfrm>
          <a:prstGeom prst="rect">
            <a:avLst/>
          </a:prstGeom>
        </p:spPr>
        <p:txBody>
          <a:bodyPr/>
          <a:lstStyle>
            <a:lvl1pPr marL="0" indent="0">
              <a:buNone/>
              <a:defRPr sz="1400" b="0" i="0" baseline="0">
                <a:solidFill>
                  <a:schemeClr val="bg1"/>
                </a:solidFill>
                <a:latin typeface="Exo 2 Light" pitchFamily="2" charset="77"/>
                <a:ea typeface="Exo 2 Light" pitchFamily="2" charset="77"/>
                <a:cs typeface="Exo 2 Light" pitchFamily="2" charset="77"/>
              </a:defRPr>
            </a:lvl1pPr>
            <a:lvl2pPr>
              <a:defRPr sz="1400" b="0" i="0">
                <a:solidFill>
                  <a:schemeClr val="bg1"/>
                </a:solidFill>
                <a:latin typeface="Exo 2 Extra Light" charset="0"/>
                <a:ea typeface="Exo 2 Extra Light" charset="0"/>
                <a:cs typeface="Exo 2 Extra Light" charset="0"/>
              </a:defRPr>
            </a:lvl2pPr>
            <a:lvl3pPr>
              <a:defRPr sz="1400" b="0" i="0">
                <a:solidFill>
                  <a:schemeClr val="bg1"/>
                </a:solidFill>
                <a:latin typeface="Exo 2 Extra Light" charset="0"/>
                <a:ea typeface="Exo 2 Extra Light" charset="0"/>
                <a:cs typeface="Exo 2 Extra Light" charset="0"/>
              </a:defRPr>
            </a:lvl3pPr>
            <a:lvl4pPr>
              <a:defRPr sz="1400" b="0" i="0">
                <a:solidFill>
                  <a:schemeClr val="bg1"/>
                </a:solidFill>
                <a:latin typeface="Exo 2 Extra Light" charset="0"/>
                <a:ea typeface="Exo 2 Extra Light" charset="0"/>
                <a:cs typeface="Exo 2 Extra Light" charset="0"/>
              </a:defRPr>
            </a:lvl4pPr>
            <a:lvl5pPr>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23" name="Pladsholder til tekst 6"/>
          <p:cNvSpPr>
            <a:spLocks noGrp="1"/>
          </p:cNvSpPr>
          <p:nvPr>
            <p:ph type="body" sz="quarter" idx="22" hasCustomPrompt="1"/>
          </p:nvPr>
        </p:nvSpPr>
        <p:spPr>
          <a:xfrm>
            <a:off x="5985933" y="2308270"/>
            <a:ext cx="5003800" cy="1404938"/>
          </a:xfrm>
          <a:prstGeom prst="rect">
            <a:avLst/>
          </a:prstGeom>
        </p:spPr>
        <p:txBody>
          <a:bodyPr/>
          <a:lstStyle>
            <a:lvl1pPr marL="0" indent="0">
              <a:buNone/>
              <a:defRPr sz="1400" b="0" i="0" baseline="0">
                <a:solidFill>
                  <a:schemeClr val="bg1"/>
                </a:solidFill>
                <a:latin typeface="Exo 2 Light" pitchFamily="2" charset="77"/>
                <a:ea typeface="Exo 2 Light" pitchFamily="2" charset="77"/>
                <a:cs typeface="Exo 2 Light" pitchFamily="2" charset="77"/>
              </a:defRPr>
            </a:lvl1pPr>
            <a:lvl2pPr>
              <a:defRPr sz="1400" b="0" i="0">
                <a:solidFill>
                  <a:schemeClr val="bg1"/>
                </a:solidFill>
                <a:latin typeface="Exo 2 Extra Light" charset="0"/>
                <a:ea typeface="Exo 2 Extra Light" charset="0"/>
                <a:cs typeface="Exo 2 Extra Light" charset="0"/>
              </a:defRPr>
            </a:lvl2pPr>
            <a:lvl3pPr>
              <a:defRPr sz="1400" b="0" i="0">
                <a:solidFill>
                  <a:schemeClr val="bg1"/>
                </a:solidFill>
                <a:latin typeface="Exo 2 Extra Light" charset="0"/>
                <a:ea typeface="Exo 2 Extra Light" charset="0"/>
                <a:cs typeface="Exo 2 Extra Light" charset="0"/>
              </a:defRPr>
            </a:lvl3pPr>
            <a:lvl4pPr>
              <a:defRPr sz="1400" b="0" i="0">
                <a:solidFill>
                  <a:schemeClr val="bg1"/>
                </a:solidFill>
                <a:latin typeface="Exo 2 Extra Light" charset="0"/>
                <a:ea typeface="Exo 2 Extra Light" charset="0"/>
                <a:cs typeface="Exo 2 Extra Light" charset="0"/>
              </a:defRPr>
            </a:lvl4pPr>
            <a:lvl5pPr>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 </a:t>
            </a:r>
          </a:p>
        </p:txBody>
      </p:sp>
      <p:sp>
        <p:nvSpPr>
          <p:cNvPr id="26" name="Pladsholder til tekst 6"/>
          <p:cNvSpPr>
            <a:spLocks noGrp="1"/>
          </p:cNvSpPr>
          <p:nvPr>
            <p:ph type="body" sz="quarter" idx="23" hasCustomPrompt="1"/>
          </p:nvPr>
        </p:nvSpPr>
        <p:spPr>
          <a:xfrm>
            <a:off x="5985933" y="4309533"/>
            <a:ext cx="5003800" cy="1404938"/>
          </a:xfrm>
          <a:prstGeom prst="rect">
            <a:avLst/>
          </a:prstGeom>
        </p:spPr>
        <p:txBody>
          <a:bodyPr/>
          <a:lstStyle>
            <a:lvl1pPr marL="0" indent="0">
              <a:buNone/>
              <a:defRPr sz="1400" b="0" i="0" baseline="0">
                <a:solidFill>
                  <a:schemeClr val="bg1"/>
                </a:solidFill>
                <a:latin typeface="Exo 2 Light" pitchFamily="2" charset="77"/>
                <a:ea typeface="Exo 2 Light" pitchFamily="2" charset="77"/>
                <a:cs typeface="Exo 2 Light" pitchFamily="2" charset="77"/>
              </a:defRPr>
            </a:lvl1pPr>
            <a:lvl2pPr>
              <a:defRPr sz="1400" b="0" i="0">
                <a:solidFill>
                  <a:schemeClr val="bg1"/>
                </a:solidFill>
                <a:latin typeface="Exo 2 Extra Light" charset="0"/>
                <a:ea typeface="Exo 2 Extra Light" charset="0"/>
                <a:cs typeface="Exo 2 Extra Light" charset="0"/>
              </a:defRPr>
            </a:lvl2pPr>
            <a:lvl3pPr>
              <a:defRPr sz="1400" b="0" i="0">
                <a:solidFill>
                  <a:schemeClr val="bg1"/>
                </a:solidFill>
                <a:latin typeface="Exo 2 Extra Light" charset="0"/>
                <a:ea typeface="Exo 2 Extra Light" charset="0"/>
                <a:cs typeface="Exo 2 Extra Light" charset="0"/>
              </a:defRPr>
            </a:lvl3pPr>
            <a:lvl4pPr>
              <a:defRPr sz="1400" b="0" i="0">
                <a:solidFill>
                  <a:schemeClr val="bg1"/>
                </a:solidFill>
                <a:latin typeface="Exo 2 Extra Light" charset="0"/>
                <a:ea typeface="Exo 2 Extra Light" charset="0"/>
                <a:cs typeface="Exo 2 Extra Light" charset="0"/>
              </a:defRPr>
            </a:lvl4pPr>
            <a:lvl5pPr>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 </a:t>
            </a:r>
          </a:p>
        </p:txBody>
      </p:sp>
      <p:sp>
        <p:nvSpPr>
          <p:cNvPr id="19"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bg2"/>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33"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bg2"/>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extLst>
      <p:ext uri="{BB962C8B-B14F-4D97-AF65-F5344CB8AC3E}">
        <p14:creationId xmlns:p14="http://schemas.microsoft.com/office/powerpoint/2010/main" val="8253560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reak slide blue">
    <p:spTree>
      <p:nvGrpSpPr>
        <p:cNvPr id="1" name=""/>
        <p:cNvGrpSpPr/>
        <p:nvPr/>
      </p:nvGrpSpPr>
      <p:grpSpPr>
        <a:xfrm>
          <a:off x="0" y="0"/>
          <a:ext cx="0" cy="0"/>
          <a:chOff x="0" y="0"/>
          <a:chExt cx="0" cy="0"/>
        </a:xfrm>
      </p:grpSpPr>
      <p:sp>
        <p:nvSpPr>
          <p:cNvPr id="12" name="Rektangel 11"/>
          <p:cNvSpPr/>
          <p:nvPr userDrawn="1"/>
        </p:nvSpPr>
        <p:spPr>
          <a:xfrm>
            <a:off x="0" y="-7098"/>
            <a:ext cx="12192000" cy="6865098"/>
          </a:xfrm>
          <a:prstGeom prst="rect">
            <a:avLst/>
          </a:prstGeom>
          <a:solidFill>
            <a:srgbClr val="97D8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pic>
        <p:nvPicPr>
          <p:cNvPr id="7" name="Billed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8736" y="6219150"/>
            <a:ext cx="1794932" cy="223975"/>
          </a:xfrm>
          <a:prstGeom prst="rect">
            <a:avLst/>
          </a:prstGeom>
        </p:spPr>
      </p:pic>
      <p:sp>
        <p:nvSpPr>
          <p:cNvPr id="17" name="Pladsholder til tekst 9"/>
          <p:cNvSpPr>
            <a:spLocks noGrp="1"/>
          </p:cNvSpPr>
          <p:nvPr>
            <p:ph type="body" sz="quarter" idx="20" hasCustomPrompt="1"/>
          </p:nvPr>
        </p:nvSpPr>
        <p:spPr>
          <a:xfrm>
            <a:off x="423334" y="839146"/>
            <a:ext cx="10566398" cy="532869"/>
          </a:xfrm>
          <a:prstGeom prst="rect">
            <a:avLst/>
          </a:prstGeom>
        </p:spPr>
        <p:txBody>
          <a:bodyPr/>
          <a:lstStyle>
            <a:lvl1pPr marL="0" indent="0">
              <a:buNone/>
              <a:defRPr sz="3600" b="0" i="0">
                <a:solidFill>
                  <a:schemeClr val="bg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pic>
        <p:nvPicPr>
          <p:cNvPr id="18" name="Billede 17"/>
          <p:cNvPicPr>
            <a:picLocks noChangeAspect="1"/>
          </p:cNvPicPr>
          <p:nvPr userDrawn="1"/>
        </p:nvPicPr>
        <p:blipFill rotWithShape="1">
          <a:blip r:embed="rId3" cstate="print">
            <a:extLst>
              <a:ext uri="{28A0092B-C50C-407E-A947-70E740481C1C}">
                <a14:useLocalDpi xmlns:a14="http://schemas.microsoft.com/office/drawing/2010/main"/>
              </a:ext>
            </a:extLst>
          </a:blip>
          <a:srcRect t="36940" b="17377"/>
          <a:stretch/>
        </p:blipFill>
        <p:spPr>
          <a:xfrm>
            <a:off x="0" y="2533338"/>
            <a:ext cx="12192000" cy="3132944"/>
          </a:xfrm>
          <a:prstGeom prst="rect">
            <a:avLst/>
          </a:prstGeom>
        </p:spPr>
      </p:pic>
      <p:sp>
        <p:nvSpPr>
          <p:cNvPr id="14"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bg2"/>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20"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bg2"/>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extLst>
      <p:ext uri="{BB962C8B-B14F-4D97-AF65-F5344CB8AC3E}">
        <p14:creationId xmlns:p14="http://schemas.microsoft.com/office/powerpoint/2010/main" val="11622395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sebreaker">
    <p:spTree>
      <p:nvGrpSpPr>
        <p:cNvPr id="1" name=""/>
        <p:cNvGrpSpPr/>
        <p:nvPr/>
      </p:nvGrpSpPr>
      <p:grpSpPr>
        <a:xfrm>
          <a:off x="0" y="0"/>
          <a:ext cx="0" cy="0"/>
          <a:chOff x="0" y="0"/>
          <a:chExt cx="0" cy="0"/>
        </a:xfrm>
      </p:grpSpPr>
      <p:pic>
        <p:nvPicPr>
          <p:cNvPr id="5" name="Billede 4"/>
          <p:cNvPicPr>
            <a:picLocks noChangeAspect="1"/>
          </p:cNvPicPr>
          <p:nvPr userDrawn="1"/>
        </p:nvPicPr>
        <p:blipFill rotWithShape="1">
          <a:blip r:embed="rId2" cstate="print">
            <a:grayscl/>
            <a:extLst>
              <a:ext uri="{28A0092B-C50C-407E-A947-70E740481C1C}">
                <a14:useLocalDpi xmlns:a14="http://schemas.microsoft.com/office/drawing/2010/main"/>
              </a:ext>
            </a:extLst>
          </a:blip>
          <a:srcRect/>
          <a:stretch/>
        </p:blipFill>
        <p:spPr>
          <a:xfrm>
            <a:off x="0" y="0"/>
            <a:ext cx="12192000" cy="6858000"/>
          </a:xfrm>
          <a:prstGeom prst="rect">
            <a:avLst/>
          </a:prstGeom>
          <a:noFill/>
        </p:spPr>
      </p:pic>
      <p:sp>
        <p:nvSpPr>
          <p:cNvPr id="10" name="Rektangel 9"/>
          <p:cNvSpPr/>
          <p:nvPr userDrawn="1"/>
        </p:nvSpPr>
        <p:spPr>
          <a:xfrm>
            <a:off x="0" y="0"/>
            <a:ext cx="12192000" cy="6858000"/>
          </a:xfrm>
          <a:prstGeom prst="rect">
            <a:avLst/>
          </a:prstGeom>
          <a:solidFill>
            <a:srgbClr val="302E2E">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7" name="Pladsholder til tekst 9"/>
          <p:cNvSpPr>
            <a:spLocks noGrp="1"/>
          </p:cNvSpPr>
          <p:nvPr>
            <p:ph type="body" sz="quarter" idx="20" hasCustomPrompt="1"/>
          </p:nvPr>
        </p:nvSpPr>
        <p:spPr>
          <a:xfrm>
            <a:off x="448736" y="3107680"/>
            <a:ext cx="10566398" cy="532869"/>
          </a:xfrm>
          <a:prstGeom prst="rect">
            <a:avLst/>
          </a:prstGeom>
        </p:spPr>
        <p:txBody>
          <a:bodyPr/>
          <a:lstStyle>
            <a:lvl1pPr marL="0" indent="0">
              <a:buNone/>
              <a:defRPr sz="4800" b="0" i="0">
                <a:solidFill>
                  <a:schemeClr val="bg1"/>
                </a:solidFill>
                <a:latin typeface="Exo 2 Light" pitchFamily="2" charset="77"/>
                <a:ea typeface="Exo 2 Light" pitchFamily="2" charset="77"/>
                <a:cs typeface="Exo 2 Light" pitchFamily="2" charset="77"/>
              </a:defRPr>
            </a:lvl1pPr>
          </a:lstStyle>
          <a:p>
            <a:pPr lvl="0"/>
            <a:r>
              <a:rPr lang="da-DK" dirty="0" err="1"/>
              <a:t>Casebreaker</a:t>
            </a:r>
            <a:endParaRPr lang="da-DK" dirty="0"/>
          </a:p>
        </p:txBody>
      </p:sp>
      <p:pic>
        <p:nvPicPr>
          <p:cNvPr id="14" name="Billede 1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48736" y="6219150"/>
            <a:ext cx="1794932" cy="223975"/>
          </a:xfrm>
          <a:prstGeom prst="rect">
            <a:avLst/>
          </a:prstGeom>
        </p:spPr>
      </p:pic>
      <p:sp>
        <p:nvSpPr>
          <p:cNvPr id="13"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bg2"/>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7"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bg2"/>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reak slide dark">
    <p:spTree>
      <p:nvGrpSpPr>
        <p:cNvPr id="1" name=""/>
        <p:cNvGrpSpPr/>
        <p:nvPr/>
      </p:nvGrpSpPr>
      <p:grpSpPr>
        <a:xfrm>
          <a:off x="0" y="0"/>
          <a:ext cx="0" cy="0"/>
          <a:chOff x="0" y="0"/>
          <a:chExt cx="0" cy="0"/>
        </a:xfrm>
      </p:grpSpPr>
      <p:sp>
        <p:nvSpPr>
          <p:cNvPr id="10" name="Rektangel 9"/>
          <p:cNvSpPr/>
          <p:nvPr userDrawn="1"/>
        </p:nvSpPr>
        <p:spPr>
          <a:xfrm>
            <a:off x="0" y="0"/>
            <a:ext cx="12192000" cy="6858000"/>
          </a:xfrm>
          <a:prstGeom prst="rect">
            <a:avLst/>
          </a:prstGeom>
          <a:solidFill>
            <a:srgbClr val="30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7" name="Billed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8736" y="6219150"/>
            <a:ext cx="1794932" cy="223975"/>
          </a:xfrm>
          <a:prstGeom prst="rect">
            <a:avLst/>
          </a:prstGeom>
        </p:spPr>
      </p:pic>
      <p:sp>
        <p:nvSpPr>
          <p:cNvPr id="17" name="Pladsholder til tekst 9"/>
          <p:cNvSpPr>
            <a:spLocks noGrp="1"/>
          </p:cNvSpPr>
          <p:nvPr>
            <p:ph type="body" sz="quarter" idx="20" hasCustomPrompt="1"/>
          </p:nvPr>
        </p:nvSpPr>
        <p:spPr>
          <a:xfrm>
            <a:off x="423334" y="839146"/>
            <a:ext cx="10566398" cy="532869"/>
          </a:xfrm>
          <a:prstGeom prst="rect">
            <a:avLst/>
          </a:prstGeom>
        </p:spPr>
        <p:txBody>
          <a:bodyPr/>
          <a:lstStyle>
            <a:lvl1pPr marL="0" indent="0">
              <a:buNone/>
              <a:defRPr sz="3600" b="0" i="0">
                <a:solidFill>
                  <a:schemeClr val="bg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pic>
        <p:nvPicPr>
          <p:cNvPr id="2" name="Billede 1"/>
          <p:cNvPicPr>
            <a:picLocks noChangeAspect="1"/>
          </p:cNvPicPr>
          <p:nvPr userDrawn="1"/>
        </p:nvPicPr>
        <p:blipFill rotWithShape="1">
          <a:blip r:embed="rId3" cstate="print">
            <a:extLst>
              <a:ext uri="{28A0092B-C50C-407E-A947-70E740481C1C}">
                <a14:useLocalDpi xmlns:a14="http://schemas.microsoft.com/office/drawing/2010/main"/>
              </a:ext>
            </a:extLst>
          </a:blip>
          <a:srcRect t="22295" b="15365"/>
          <a:stretch/>
        </p:blipFill>
        <p:spPr>
          <a:xfrm>
            <a:off x="0" y="1528997"/>
            <a:ext cx="12192000" cy="4275280"/>
          </a:xfrm>
          <a:prstGeom prst="rect">
            <a:avLst/>
          </a:prstGeom>
        </p:spPr>
      </p:pic>
      <p:sp>
        <p:nvSpPr>
          <p:cNvPr id="13"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bg2"/>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8"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bg2"/>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rontpage B">
    <p:spTree>
      <p:nvGrpSpPr>
        <p:cNvPr id="1" name=""/>
        <p:cNvGrpSpPr/>
        <p:nvPr/>
      </p:nvGrpSpPr>
      <p:grpSpPr>
        <a:xfrm>
          <a:off x="0" y="0"/>
          <a:ext cx="0" cy="0"/>
          <a:chOff x="0" y="0"/>
          <a:chExt cx="0" cy="0"/>
        </a:xfrm>
      </p:grpSpPr>
      <p:sp>
        <p:nvSpPr>
          <p:cNvPr id="12" name="Rektangel 11"/>
          <p:cNvSpPr/>
          <p:nvPr userDrawn="1"/>
        </p:nvSpPr>
        <p:spPr>
          <a:xfrm>
            <a:off x="0" y="-1"/>
            <a:ext cx="12191998" cy="6933538"/>
          </a:xfrm>
          <a:prstGeom prst="rect">
            <a:avLst/>
          </a:prstGeom>
          <a:solidFill>
            <a:srgbClr val="97D8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solidFill>
                <a:srgbClr val="FFFFFF"/>
              </a:solidFill>
            </a:endParaRPr>
          </a:p>
        </p:txBody>
      </p:sp>
      <p:pic>
        <p:nvPicPr>
          <p:cNvPr id="7" name="Billed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736" y="6219150"/>
            <a:ext cx="1794932" cy="223975"/>
          </a:xfrm>
          <a:prstGeom prst="rect">
            <a:avLst/>
          </a:prstGeom>
        </p:spPr>
      </p:pic>
      <p:pic>
        <p:nvPicPr>
          <p:cNvPr id="3" name="Billede 2"/>
          <p:cNvPicPr>
            <a:picLocks noChangeAspect="1"/>
          </p:cNvPicPr>
          <p:nvPr userDrawn="1"/>
        </p:nvPicPr>
        <p:blipFill rotWithShape="1">
          <a:blip r:embed="rId3">
            <a:extLst>
              <a:ext uri="{28A0092B-C50C-407E-A947-70E740481C1C}">
                <a14:useLocalDpi xmlns:a14="http://schemas.microsoft.com/office/drawing/2010/main" val="0"/>
              </a:ext>
            </a:extLst>
          </a:blip>
          <a:srcRect t="73224"/>
          <a:stretch/>
        </p:blipFill>
        <p:spPr>
          <a:xfrm>
            <a:off x="0" y="5021704"/>
            <a:ext cx="12192000" cy="1836295"/>
          </a:xfrm>
          <a:prstGeom prst="rect">
            <a:avLst/>
          </a:prstGeom>
        </p:spPr>
      </p:pic>
      <p:sp>
        <p:nvSpPr>
          <p:cNvPr id="5" name="Title 4"/>
          <p:cNvSpPr>
            <a:spLocks noGrp="1"/>
          </p:cNvSpPr>
          <p:nvPr>
            <p:ph type="title"/>
          </p:nvPr>
        </p:nvSpPr>
        <p:spPr>
          <a:xfrm>
            <a:off x="448734" y="673502"/>
            <a:ext cx="10515600" cy="2513597"/>
          </a:xfrm>
        </p:spPr>
        <p:txBody>
          <a:bodyPr anchor="b">
            <a:normAutofit/>
          </a:bodyPr>
          <a:lstStyle>
            <a:lvl1pPr>
              <a:defRPr sz="6000">
                <a:solidFill>
                  <a:schemeClr val="bg1"/>
                </a:solidFill>
              </a:defRPr>
            </a:lvl1pPr>
          </a:lstStyle>
          <a:p>
            <a:r>
              <a:rPr lang="en-US"/>
              <a:t>Click to edit Master title style</a:t>
            </a:r>
            <a:endParaRPr lang="da-DK" dirty="0"/>
          </a:p>
        </p:txBody>
      </p:sp>
      <p:sp>
        <p:nvSpPr>
          <p:cNvPr id="14" name="Text Placeholder 13"/>
          <p:cNvSpPr>
            <a:spLocks noGrp="1"/>
          </p:cNvSpPr>
          <p:nvPr>
            <p:ph type="body" sz="quarter" idx="23"/>
          </p:nvPr>
        </p:nvSpPr>
        <p:spPr>
          <a:xfrm>
            <a:off x="448734" y="3477491"/>
            <a:ext cx="6937718" cy="1534053"/>
          </a:xfrm>
        </p:spPr>
        <p:txBody>
          <a:bodyPr>
            <a:normAutofit/>
          </a:bodyPr>
          <a:lstStyle>
            <a:lvl1pPr marL="0" indent="0">
              <a:buNone/>
              <a:defRPr sz="2400">
                <a:solidFill>
                  <a:schemeClr val="bg1"/>
                </a:solidFill>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a:t>Edit Master text styles</a:t>
            </a:r>
          </a:p>
        </p:txBody>
      </p:sp>
    </p:spTree>
    <p:extLst>
      <p:ext uri="{BB962C8B-B14F-4D97-AF65-F5344CB8AC3E}">
        <p14:creationId xmlns:p14="http://schemas.microsoft.com/office/powerpoint/2010/main" val="1554924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12" name="Rektangel 11"/>
          <p:cNvSpPr/>
          <p:nvPr userDrawn="1"/>
        </p:nvSpPr>
        <p:spPr>
          <a:xfrm>
            <a:off x="0" y="-1"/>
            <a:ext cx="12191998" cy="6858001"/>
          </a:xfrm>
          <a:prstGeom prst="rect">
            <a:avLst/>
          </a:prstGeom>
          <a:solidFill>
            <a:srgbClr val="97D8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solidFill>
                <a:schemeClr val="bg2"/>
              </a:solidFill>
            </a:endParaRPr>
          </a:p>
        </p:txBody>
      </p:sp>
      <p:pic>
        <p:nvPicPr>
          <p:cNvPr id="7" name="Billed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8736" y="6219150"/>
            <a:ext cx="1794932" cy="223975"/>
          </a:xfrm>
          <a:prstGeom prst="rect">
            <a:avLst/>
          </a:prstGeom>
        </p:spPr>
      </p:pic>
      <p:sp>
        <p:nvSpPr>
          <p:cNvPr id="17" name="Pladsholder til tekst 9"/>
          <p:cNvSpPr>
            <a:spLocks noGrp="1"/>
          </p:cNvSpPr>
          <p:nvPr>
            <p:ph type="body" sz="quarter" idx="20" hasCustomPrompt="1"/>
          </p:nvPr>
        </p:nvSpPr>
        <p:spPr>
          <a:xfrm>
            <a:off x="423334" y="839146"/>
            <a:ext cx="10566398" cy="532869"/>
          </a:xfrm>
          <a:prstGeom prst="rect">
            <a:avLst/>
          </a:prstGeom>
        </p:spPr>
        <p:txBody>
          <a:bodyPr/>
          <a:lstStyle>
            <a:lvl1pPr marL="0" indent="0">
              <a:buNone/>
              <a:defRPr sz="3600" b="0" i="0">
                <a:solidFill>
                  <a:schemeClr val="bg2"/>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10" name="Pladsholder til tekst 9"/>
          <p:cNvSpPr>
            <a:spLocks noGrp="1"/>
          </p:cNvSpPr>
          <p:nvPr>
            <p:ph type="body" sz="quarter" idx="21" hasCustomPrompt="1"/>
          </p:nvPr>
        </p:nvSpPr>
        <p:spPr>
          <a:xfrm>
            <a:off x="448736" y="2302386"/>
            <a:ext cx="10566398" cy="1992296"/>
          </a:xfrm>
          <a:prstGeom prst="rect">
            <a:avLst/>
          </a:prstGeom>
        </p:spPr>
        <p:txBody>
          <a:bodyPr/>
          <a:lstStyle>
            <a:lvl1pPr marL="0" indent="0">
              <a:lnSpc>
                <a:spcPct val="100000"/>
              </a:lnSpc>
              <a:buNone/>
              <a:defRPr sz="3200" b="0" i="0" baseline="0">
                <a:solidFill>
                  <a:schemeClr val="bg2"/>
                </a:solidFill>
                <a:latin typeface="Exo 2 Light" pitchFamily="2" charset="77"/>
                <a:ea typeface="Exo 2 Light" pitchFamily="2" charset="77"/>
                <a:cs typeface="Exo 2 Light" pitchFamily="2" charset="77"/>
              </a:defRPr>
            </a:lvl1pPr>
          </a:lstStyle>
          <a:p>
            <a:pPr lvl="0"/>
            <a:r>
              <a:rPr lang="da-DK" dirty="0" err="1"/>
              <a:t>Add</a:t>
            </a:r>
            <a:r>
              <a:rPr lang="da-DK" dirty="0"/>
              <a:t> </a:t>
            </a:r>
            <a:r>
              <a:rPr lang="da-DK" dirty="0" err="1"/>
              <a:t>text</a:t>
            </a:r>
            <a:r>
              <a:rPr lang="da-DK" dirty="0"/>
              <a:t>. </a:t>
            </a:r>
          </a:p>
        </p:txBody>
      </p:sp>
      <p:pic>
        <p:nvPicPr>
          <p:cNvPr id="3" name="Billede 2"/>
          <p:cNvPicPr>
            <a:picLocks noChangeAspect="1"/>
          </p:cNvPicPr>
          <p:nvPr userDrawn="1"/>
        </p:nvPicPr>
        <p:blipFill rotWithShape="1">
          <a:blip r:embed="rId3" cstate="print">
            <a:extLst>
              <a:ext uri="{28A0092B-C50C-407E-A947-70E740481C1C}">
                <a14:useLocalDpi xmlns:a14="http://schemas.microsoft.com/office/drawing/2010/main"/>
              </a:ext>
            </a:extLst>
          </a:blip>
          <a:srcRect t="73224"/>
          <a:stretch/>
        </p:blipFill>
        <p:spPr>
          <a:xfrm>
            <a:off x="0" y="5021704"/>
            <a:ext cx="12192000" cy="1836295"/>
          </a:xfrm>
          <a:prstGeom prst="rect">
            <a:avLst/>
          </a:prstGeom>
        </p:spPr>
      </p:pic>
      <p:sp>
        <p:nvSpPr>
          <p:cNvPr id="14"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bg2"/>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5"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bg2"/>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tatement">
    <p:spTree>
      <p:nvGrpSpPr>
        <p:cNvPr id="1" name=""/>
        <p:cNvGrpSpPr/>
        <p:nvPr/>
      </p:nvGrpSpPr>
      <p:grpSpPr>
        <a:xfrm>
          <a:off x="0" y="0"/>
          <a:ext cx="0" cy="0"/>
          <a:chOff x="0" y="0"/>
          <a:chExt cx="0" cy="0"/>
        </a:xfrm>
      </p:grpSpPr>
      <p:sp>
        <p:nvSpPr>
          <p:cNvPr id="12" name="Rektangel 11"/>
          <p:cNvSpPr/>
          <p:nvPr userDrawn="1"/>
        </p:nvSpPr>
        <p:spPr>
          <a:xfrm>
            <a:off x="0" y="-1"/>
            <a:ext cx="12191998" cy="6858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solidFill>
                <a:schemeClr val="bg2"/>
              </a:solidFill>
            </a:endParaRPr>
          </a:p>
        </p:txBody>
      </p:sp>
      <p:pic>
        <p:nvPicPr>
          <p:cNvPr id="7" name="Billed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8736" y="6219150"/>
            <a:ext cx="1794932" cy="223975"/>
          </a:xfrm>
          <a:prstGeom prst="rect">
            <a:avLst/>
          </a:prstGeom>
        </p:spPr>
      </p:pic>
      <p:sp>
        <p:nvSpPr>
          <p:cNvPr id="17" name="Pladsholder til tekst 9"/>
          <p:cNvSpPr>
            <a:spLocks noGrp="1"/>
          </p:cNvSpPr>
          <p:nvPr>
            <p:ph type="body" sz="quarter" idx="20" hasCustomPrompt="1"/>
          </p:nvPr>
        </p:nvSpPr>
        <p:spPr>
          <a:xfrm>
            <a:off x="423334" y="839146"/>
            <a:ext cx="10566398" cy="532869"/>
          </a:xfrm>
          <a:prstGeom prst="rect">
            <a:avLst/>
          </a:prstGeom>
        </p:spPr>
        <p:txBody>
          <a:bodyPr/>
          <a:lstStyle>
            <a:lvl1pPr marL="0" indent="0">
              <a:buNone/>
              <a:defRPr sz="3600" b="0" i="0">
                <a:solidFill>
                  <a:schemeClr val="bg2"/>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10" name="Pladsholder til tekst 9"/>
          <p:cNvSpPr>
            <a:spLocks noGrp="1"/>
          </p:cNvSpPr>
          <p:nvPr>
            <p:ph type="body" sz="quarter" idx="21" hasCustomPrompt="1"/>
          </p:nvPr>
        </p:nvSpPr>
        <p:spPr>
          <a:xfrm>
            <a:off x="448736" y="2302386"/>
            <a:ext cx="10566398" cy="1992296"/>
          </a:xfrm>
          <a:prstGeom prst="rect">
            <a:avLst/>
          </a:prstGeom>
        </p:spPr>
        <p:txBody>
          <a:bodyPr/>
          <a:lstStyle>
            <a:lvl1pPr marL="0" indent="0">
              <a:lnSpc>
                <a:spcPct val="100000"/>
              </a:lnSpc>
              <a:buNone/>
              <a:defRPr sz="3200" b="0" i="0" baseline="0">
                <a:solidFill>
                  <a:schemeClr val="bg2"/>
                </a:solidFill>
                <a:latin typeface="Exo 2 Light" pitchFamily="2" charset="77"/>
                <a:ea typeface="Exo 2 Light" pitchFamily="2" charset="77"/>
                <a:cs typeface="Exo 2 Light" pitchFamily="2" charset="77"/>
              </a:defRPr>
            </a:lvl1pPr>
          </a:lstStyle>
          <a:p>
            <a:pPr lvl="0"/>
            <a:r>
              <a:rPr lang="da-DK" dirty="0" err="1"/>
              <a:t>Add</a:t>
            </a:r>
            <a:r>
              <a:rPr lang="da-DK" dirty="0"/>
              <a:t> </a:t>
            </a:r>
            <a:r>
              <a:rPr lang="da-DK" dirty="0" err="1"/>
              <a:t>text</a:t>
            </a:r>
            <a:r>
              <a:rPr lang="da-DK" dirty="0"/>
              <a:t>. </a:t>
            </a:r>
          </a:p>
        </p:txBody>
      </p:sp>
      <p:pic>
        <p:nvPicPr>
          <p:cNvPr id="3" name="Billede 2"/>
          <p:cNvPicPr>
            <a:picLocks noChangeAspect="1"/>
          </p:cNvPicPr>
          <p:nvPr userDrawn="1"/>
        </p:nvPicPr>
        <p:blipFill rotWithShape="1">
          <a:blip r:embed="rId3" cstate="print">
            <a:extLst>
              <a:ext uri="{28A0092B-C50C-407E-A947-70E740481C1C}">
                <a14:useLocalDpi xmlns:a14="http://schemas.microsoft.com/office/drawing/2010/main"/>
              </a:ext>
            </a:extLst>
          </a:blip>
          <a:srcRect t="73224"/>
          <a:stretch/>
        </p:blipFill>
        <p:spPr>
          <a:xfrm>
            <a:off x="0" y="5021704"/>
            <a:ext cx="12192000" cy="1836295"/>
          </a:xfrm>
          <a:prstGeom prst="rect">
            <a:avLst/>
          </a:prstGeom>
        </p:spPr>
      </p:pic>
      <p:sp>
        <p:nvSpPr>
          <p:cNvPr id="14"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bg2"/>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5"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bg2"/>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extLst>
      <p:ext uri="{BB962C8B-B14F-4D97-AF65-F5344CB8AC3E}">
        <p14:creationId xmlns:p14="http://schemas.microsoft.com/office/powerpoint/2010/main" val="11492993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pic>
        <p:nvPicPr>
          <p:cNvPr id="7" name="Billed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9433" y="6219150"/>
            <a:ext cx="1793537" cy="223975"/>
          </a:xfrm>
          <a:prstGeom prst="rect">
            <a:avLst/>
          </a:prstGeom>
        </p:spPr>
      </p:pic>
      <p:sp>
        <p:nvSpPr>
          <p:cNvPr id="17" name="Pladsholder til tekst 9"/>
          <p:cNvSpPr>
            <a:spLocks noGrp="1"/>
          </p:cNvSpPr>
          <p:nvPr>
            <p:ph type="body" sz="quarter" idx="20" hasCustomPrompt="1"/>
          </p:nvPr>
        </p:nvSpPr>
        <p:spPr>
          <a:xfrm>
            <a:off x="423334" y="839146"/>
            <a:ext cx="5512771" cy="532869"/>
          </a:xfrm>
          <a:prstGeom prst="rect">
            <a:avLst/>
          </a:prstGeom>
        </p:spPr>
        <p:txBody>
          <a:bodyPr/>
          <a:lstStyle>
            <a:lvl1pPr marL="0" indent="0">
              <a:buNone/>
              <a:defRPr sz="3600" b="0" i="0">
                <a:solidFill>
                  <a:schemeClr val="tx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11" name="Pladsholder til tekst 9"/>
          <p:cNvSpPr>
            <a:spLocks noGrp="1"/>
          </p:cNvSpPr>
          <p:nvPr>
            <p:ph type="body" sz="quarter" idx="21" hasCustomPrompt="1"/>
          </p:nvPr>
        </p:nvSpPr>
        <p:spPr>
          <a:xfrm>
            <a:off x="1819461" y="2490348"/>
            <a:ext cx="3883252" cy="680941"/>
          </a:xfrm>
          <a:prstGeom prst="rect">
            <a:avLst/>
          </a:prstGeom>
        </p:spPr>
        <p:txBody>
          <a:bodyPr/>
          <a:lstStyle>
            <a:lvl1pPr marL="0" indent="0">
              <a:buNone/>
              <a:defRPr sz="3200" b="0" i="0">
                <a:solidFill>
                  <a:schemeClr val="tx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10" name="Pladsholder til tekst 9"/>
          <p:cNvSpPr>
            <a:spLocks noGrp="1"/>
          </p:cNvSpPr>
          <p:nvPr>
            <p:ph type="body" sz="quarter" idx="23" hasCustomPrompt="1"/>
          </p:nvPr>
        </p:nvSpPr>
        <p:spPr>
          <a:xfrm>
            <a:off x="6475036" y="2490348"/>
            <a:ext cx="3883252" cy="680941"/>
          </a:xfrm>
          <a:prstGeom prst="rect">
            <a:avLst/>
          </a:prstGeom>
        </p:spPr>
        <p:txBody>
          <a:bodyPr/>
          <a:lstStyle>
            <a:lvl1pPr marL="0" indent="0">
              <a:buNone/>
              <a:defRPr sz="3200" b="0" i="0">
                <a:solidFill>
                  <a:schemeClr val="tx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3" name="Pladsholder til billede 2"/>
          <p:cNvSpPr>
            <a:spLocks noGrp="1"/>
          </p:cNvSpPr>
          <p:nvPr>
            <p:ph type="pic" sz="quarter" idx="25" hasCustomPrompt="1"/>
          </p:nvPr>
        </p:nvSpPr>
        <p:spPr>
          <a:xfrm>
            <a:off x="9821863" y="738188"/>
            <a:ext cx="1514475" cy="461962"/>
          </a:xfrm>
          <a:prstGeom prst="rect">
            <a:avLst/>
          </a:prstGeom>
        </p:spPr>
        <p:txBody>
          <a:bodyPr/>
          <a:lstStyle>
            <a:lvl1pPr>
              <a:defRPr sz="1100" b="0" i="0">
                <a:solidFill>
                  <a:schemeClr val="tx1"/>
                </a:solidFill>
                <a:latin typeface="Exo 2 Light" pitchFamily="2" charset="77"/>
                <a:ea typeface="Exo 2 Light" pitchFamily="2" charset="77"/>
                <a:cs typeface="Exo 2 Light" pitchFamily="2" charset="77"/>
              </a:defRPr>
            </a:lvl1pPr>
          </a:lstStyle>
          <a:p>
            <a:r>
              <a:rPr lang="da-DK" dirty="0" err="1"/>
              <a:t>Add</a:t>
            </a:r>
            <a:r>
              <a:rPr lang="da-DK" dirty="0"/>
              <a:t> </a:t>
            </a:r>
            <a:r>
              <a:rPr lang="da-DK" dirty="0" err="1"/>
              <a:t>photo</a:t>
            </a:r>
            <a:endParaRPr lang="da-DK" dirty="0"/>
          </a:p>
        </p:txBody>
      </p:sp>
      <p:sp>
        <p:nvSpPr>
          <p:cNvPr id="18" name="Pladsholder til tekst 6"/>
          <p:cNvSpPr>
            <a:spLocks noGrp="1"/>
          </p:cNvSpPr>
          <p:nvPr>
            <p:ph type="body" sz="quarter" idx="24" hasCustomPrompt="1"/>
          </p:nvPr>
        </p:nvSpPr>
        <p:spPr>
          <a:xfrm>
            <a:off x="1819461" y="3166881"/>
            <a:ext cx="3883252" cy="2383314"/>
          </a:xfrm>
          <a:prstGeom prst="rect">
            <a:avLst/>
          </a:prstGeom>
        </p:spPr>
        <p:txBody>
          <a:bodyPr/>
          <a:lstStyle>
            <a:lvl1pPr marL="0" indent="0">
              <a:lnSpc>
                <a:spcPts val="1750"/>
              </a:lnSpc>
              <a:buNone/>
              <a:defRPr sz="1400" b="0" i="0" baseline="0">
                <a:solidFill>
                  <a:schemeClr val="tx1"/>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9" name="Pladsholder til tekst 6"/>
          <p:cNvSpPr>
            <a:spLocks noGrp="1"/>
          </p:cNvSpPr>
          <p:nvPr>
            <p:ph type="body" sz="quarter" idx="26" hasCustomPrompt="1"/>
          </p:nvPr>
        </p:nvSpPr>
        <p:spPr>
          <a:xfrm>
            <a:off x="6475036" y="3166881"/>
            <a:ext cx="3883252" cy="2383314"/>
          </a:xfrm>
          <a:prstGeom prst="rect">
            <a:avLst/>
          </a:prstGeom>
        </p:spPr>
        <p:txBody>
          <a:bodyPr/>
          <a:lstStyle>
            <a:lvl1pPr marL="0" indent="0">
              <a:lnSpc>
                <a:spcPts val="1750"/>
              </a:lnSpc>
              <a:buNone/>
              <a:defRPr sz="1400" b="0" i="0" baseline="0">
                <a:solidFill>
                  <a:schemeClr val="tx1"/>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4"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tx1"/>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5"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tx1"/>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1 column left dark">
    <p:spTree>
      <p:nvGrpSpPr>
        <p:cNvPr id="1" name=""/>
        <p:cNvGrpSpPr/>
        <p:nvPr/>
      </p:nvGrpSpPr>
      <p:grpSpPr>
        <a:xfrm>
          <a:off x="0" y="0"/>
          <a:ext cx="0" cy="0"/>
          <a:chOff x="0" y="0"/>
          <a:chExt cx="0" cy="0"/>
        </a:xfrm>
      </p:grpSpPr>
      <p:sp>
        <p:nvSpPr>
          <p:cNvPr id="11" name="Rektangel 10"/>
          <p:cNvSpPr/>
          <p:nvPr userDrawn="1"/>
        </p:nvSpPr>
        <p:spPr>
          <a:xfrm>
            <a:off x="0" y="0"/>
            <a:ext cx="12192000" cy="6858000"/>
          </a:xfrm>
          <a:prstGeom prst="rect">
            <a:avLst/>
          </a:prstGeom>
          <a:solidFill>
            <a:srgbClr val="30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bg2"/>
              </a:solidFill>
            </a:endParaRPr>
          </a:p>
        </p:txBody>
      </p:sp>
      <p:sp>
        <p:nvSpPr>
          <p:cNvPr id="17" name="Pladsholder til tekst 9"/>
          <p:cNvSpPr>
            <a:spLocks noGrp="1"/>
          </p:cNvSpPr>
          <p:nvPr>
            <p:ph type="body" sz="quarter" idx="20" hasCustomPrompt="1"/>
          </p:nvPr>
        </p:nvSpPr>
        <p:spPr>
          <a:xfrm>
            <a:off x="423334" y="839146"/>
            <a:ext cx="5512771" cy="532869"/>
          </a:xfrm>
          <a:prstGeom prst="rect">
            <a:avLst/>
          </a:prstGeom>
        </p:spPr>
        <p:txBody>
          <a:bodyPr/>
          <a:lstStyle>
            <a:lvl1pPr marL="0" indent="0">
              <a:buNone/>
              <a:defRPr sz="3600" b="0" i="0">
                <a:solidFill>
                  <a:schemeClr val="bg2"/>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3" name="Pladsholder til billede 2"/>
          <p:cNvSpPr>
            <a:spLocks noGrp="1"/>
          </p:cNvSpPr>
          <p:nvPr>
            <p:ph type="pic" sz="quarter" idx="21"/>
          </p:nvPr>
        </p:nvSpPr>
        <p:spPr>
          <a:xfrm>
            <a:off x="6096000" y="0"/>
            <a:ext cx="6096000" cy="6858000"/>
          </a:xfrm>
          <a:prstGeom prst="rect">
            <a:avLst/>
          </a:prstGeom>
        </p:spPr>
        <p:txBody>
          <a:bodyPr/>
          <a:lstStyle>
            <a:lvl1pPr>
              <a:defRPr b="0" i="0">
                <a:solidFill>
                  <a:schemeClr val="bg2"/>
                </a:solidFill>
                <a:latin typeface="Exo 2 Extra Light" charset="0"/>
                <a:ea typeface="Exo 2 Extra Light" charset="0"/>
                <a:cs typeface="Exo 2 Extra Light" charset="0"/>
              </a:defRPr>
            </a:lvl1pPr>
          </a:lstStyle>
          <a:p>
            <a:r>
              <a:rPr lang="en-US"/>
              <a:t>Click icon to add picture</a:t>
            </a:r>
            <a:endParaRPr lang="da-DK" dirty="0"/>
          </a:p>
        </p:txBody>
      </p:sp>
      <p:pic>
        <p:nvPicPr>
          <p:cNvPr id="12" name="Billed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736" y="6219150"/>
            <a:ext cx="1794932" cy="223975"/>
          </a:xfrm>
          <a:prstGeom prst="rect">
            <a:avLst/>
          </a:prstGeom>
        </p:spPr>
      </p:pic>
      <p:sp>
        <p:nvSpPr>
          <p:cNvPr id="14" name="Pladsholder til tekst 6"/>
          <p:cNvSpPr>
            <a:spLocks noGrp="1"/>
          </p:cNvSpPr>
          <p:nvPr>
            <p:ph type="body" sz="quarter" idx="24" hasCustomPrompt="1"/>
          </p:nvPr>
        </p:nvSpPr>
        <p:spPr>
          <a:xfrm>
            <a:off x="490538" y="1888601"/>
            <a:ext cx="5003800" cy="3895511"/>
          </a:xfrm>
          <a:prstGeom prst="rect">
            <a:avLst/>
          </a:prstGeom>
        </p:spPr>
        <p:txBody>
          <a:bodyPr/>
          <a:lstStyle>
            <a:lvl1pPr marL="0" indent="0">
              <a:lnSpc>
                <a:spcPts val="1750"/>
              </a:lnSpc>
              <a:buNone/>
              <a:defRPr sz="1400" b="0" i="0" baseline="0">
                <a:solidFill>
                  <a:schemeClr val="bg2"/>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5"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bg2"/>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6"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bg2"/>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extLst>
      <p:ext uri="{BB962C8B-B14F-4D97-AF65-F5344CB8AC3E}">
        <p14:creationId xmlns:p14="http://schemas.microsoft.com/office/powerpoint/2010/main" val="652478261"/>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 content">
    <p:spTree>
      <p:nvGrpSpPr>
        <p:cNvPr id="1" name=""/>
        <p:cNvGrpSpPr/>
        <p:nvPr/>
      </p:nvGrpSpPr>
      <p:grpSpPr>
        <a:xfrm>
          <a:off x="0" y="0"/>
          <a:ext cx="0" cy="0"/>
          <a:chOff x="0" y="0"/>
          <a:chExt cx="0" cy="0"/>
        </a:xfrm>
      </p:grpSpPr>
      <p:sp>
        <p:nvSpPr>
          <p:cNvPr id="19"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bg1">
                    <a:lumMod val="50000"/>
                  </a:schemeClr>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24"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bg1">
                    <a:lumMod val="50000"/>
                  </a:schemeClr>
                </a:solidFill>
                <a:effectLst/>
                <a:latin typeface="Exo 2 Extra Light" charset="0"/>
                <a:ea typeface="Exo 2 Extra Light" charset="0"/>
                <a:cs typeface="Exo 2 Extra Light" charset="0"/>
              </a:defRPr>
            </a:lvl1pPr>
          </a:lstStyle>
          <a:p>
            <a:r>
              <a:rPr lang="da-DK"/>
              <a:t>DAMVAD Analytics | Kom godt i gang med Python</a:t>
            </a:r>
            <a:endParaRPr lang="da-DK" dirty="0"/>
          </a:p>
        </p:txBody>
      </p:sp>
      <p:pic>
        <p:nvPicPr>
          <p:cNvPr id="15" name="Billede 1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9433" y="6219150"/>
            <a:ext cx="1793537" cy="223975"/>
          </a:xfrm>
          <a:prstGeom prst="rect">
            <a:avLst/>
          </a:prstGeom>
        </p:spPr>
      </p:pic>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12" name="Rektangel 12"/>
          <p:cNvSpPr/>
          <p:nvPr userDrawn="1"/>
        </p:nvSpPr>
        <p:spPr>
          <a:xfrm>
            <a:off x="0" y="0"/>
            <a:ext cx="12192000" cy="6858000"/>
          </a:xfrm>
          <a:prstGeom prst="rect">
            <a:avLst/>
          </a:prstGeom>
          <a:solidFill>
            <a:srgbClr val="30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rgbClr val="FFFFFF"/>
              </a:solidFill>
            </a:endParaRPr>
          </a:p>
        </p:txBody>
      </p:sp>
      <p:sp>
        <p:nvSpPr>
          <p:cNvPr id="13" name="Rektangel 12"/>
          <p:cNvSpPr/>
          <p:nvPr userDrawn="1"/>
        </p:nvSpPr>
        <p:spPr>
          <a:xfrm>
            <a:off x="0" y="0"/>
            <a:ext cx="12192000" cy="6858000"/>
          </a:xfrm>
          <a:prstGeom prst="rect">
            <a:avLst/>
          </a:prstGeom>
          <a:solidFill>
            <a:srgbClr val="30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Pladsholder til tekst 9"/>
          <p:cNvSpPr>
            <a:spLocks noGrp="1"/>
          </p:cNvSpPr>
          <p:nvPr>
            <p:ph type="body" sz="quarter" idx="10" hasCustomPrompt="1"/>
          </p:nvPr>
        </p:nvSpPr>
        <p:spPr>
          <a:xfrm>
            <a:off x="414867" y="2186165"/>
            <a:ext cx="10566398" cy="532869"/>
          </a:xfrm>
          <a:prstGeom prst="rect">
            <a:avLst/>
          </a:prstGeom>
        </p:spPr>
        <p:txBody>
          <a:bodyPr/>
          <a:lstStyle>
            <a:lvl1pPr marL="0" indent="0">
              <a:buNone/>
              <a:defRPr sz="3600" b="0" i="0" baseline="0">
                <a:solidFill>
                  <a:schemeClr val="bg1"/>
                </a:solidFill>
                <a:latin typeface="Exo 2 Light" pitchFamily="2" charset="77"/>
                <a:ea typeface="Exo 2 Light" pitchFamily="2" charset="77"/>
                <a:cs typeface="Exo 2 Light" pitchFamily="2" charset="77"/>
              </a:defRPr>
            </a:lvl1pPr>
          </a:lstStyle>
          <a:p>
            <a:pPr lvl="0"/>
            <a:r>
              <a:rPr lang="da-DK" dirty="0"/>
              <a:t>[Contact </a:t>
            </a:r>
            <a:r>
              <a:rPr lang="da-DK" dirty="0" err="1"/>
              <a:t>headline</a:t>
            </a:r>
            <a:r>
              <a:rPr lang="da-DK" dirty="0"/>
              <a:t>]</a:t>
            </a:r>
          </a:p>
        </p:txBody>
      </p:sp>
      <p:pic>
        <p:nvPicPr>
          <p:cNvPr id="20" name="Billede 1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8736" y="6219150"/>
            <a:ext cx="1794932" cy="223975"/>
          </a:xfrm>
          <a:prstGeom prst="rect">
            <a:avLst/>
          </a:prstGeom>
        </p:spPr>
      </p:pic>
      <p:pic>
        <p:nvPicPr>
          <p:cNvPr id="14" name="Billede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8736" y="6219150"/>
            <a:ext cx="1794932" cy="223975"/>
          </a:xfrm>
          <a:prstGeom prst="rect">
            <a:avLst/>
          </a:prstGeom>
        </p:spPr>
      </p:pic>
      <p:pic>
        <p:nvPicPr>
          <p:cNvPr id="9" name="Billed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8736" y="6219150"/>
            <a:ext cx="1794932" cy="223975"/>
          </a:xfrm>
          <a:prstGeom prst="rect">
            <a:avLst/>
          </a:prstGeom>
        </p:spPr>
      </p:pic>
      <p:sp>
        <p:nvSpPr>
          <p:cNvPr id="3" name="Text Placeholder 2"/>
          <p:cNvSpPr>
            <a:spLocks noGrp="1"/>
          </p:cNvSpPr>
          <p:nvPr>
            <p:ph type="body" sz="quarter" idx="11" hasCustomPrompt="1"/>
          </p:nvPr>
        </p:nvSpPr>
        <p:spPr>
          <a:xfrm>
            <a:off x="414338" y="4333875"/>
            <a:ext cx="4335462" cy="1152525"/>
          </a:xfrm>
        </p:spPr>
        <p:txBody>
          <a:bodyPr>
            <a:normAutofit/>
          </a:bodyPr>
          <a:lstStyle>
            <a:lvl1pPr marL="0" indent="0">
              <a:lnSpc>
                <a:spcPct val="100000"/>
              </a:lnSpc>
              <a:spcBef>
                <a:spcPts val="400"/>
              </a:spcBef>
              <a:buFont typeface="Arial" charset="0"/>
              <a:buNone/>
              <a:defRPr lang="da-DK" sz="1100" b="0" i="0" kern="1200" baseline="0" dirty="0">
                <a:solidFill>
                  <a:srgbClr val="FFFFFF"/>
                </a:solidFill>
                <a:latin typeface="Exo 2 Light" pitchFamily="2" charset="77"/>
                <a:ea typeface="Exo 2 Light" pitchFamily="2" charset="77"/>
                <a:cs typeface="Exo 2 Light"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da-DK" dirty="0"/>
              <a:t>[Indsæt eventuelt yderligere kontaktinformationer]</a:t>
            </a:r>
          </a:p>
          <a:p>
            <a:pPr lvl="0"/>
            <a:r>
              <a:rPr lang="da-DK" dirty="0"/>
              <a:t>[F.eks. kontaktinformation til den ansvarlige partner hos </a:t>
            </a:r>
            <a:r>
              <a:rPr lang="da-DK" dirty="0" err="1"/>
              <a:t>Damvad</a:t>
            </a:r>
            <a:r>
              <a:rPr lang="da-DK" dirty="0"/>
              <a:t> Analytics]</a:t>
            </a:r>
          </a:p>
        </p:txBody>
      </p:sp>
      <p:sp>
        <p:nvSpPr>
          <p:cNvPr id="18" name="Tekstfelt 3">
            <a:extLst>
              <a:ext uri="{FF2B5EF4-FFF2-40B4-BE49-F238E27FC236}">
                <a16:creationId xmlns:a16="http://schemas.microsoft.com/office/drawing/2014/main" id="{2AC04927-086E-E84A-AD01-746BC0CE5AC8}"/>
              </a:ext>
            </a:extLst>
          </p:cNvPr>
          <p:cNvSpPr txBox="1"/>
          <p:nvPr userDrawn="1"/>
        </p:nvSpPr>
        <p:spPr>
          <a:xfrm>
            <a:off x="414867" y="3341967"/>
            <a:ext cx="3626191" cy="707886"/>
          </a:xfrm>
          <a:prstGeom prst="rect">
            <a:avLst/>
          </a:prstGeom>
          <a:noFill/>
        </p:spPr>
        <p:txBody>
          <a:bodyPr wrap="square" rtlCol="0">
            <a:spAutoFit/>
          </a:bodyPr>
          <a:lstStyle/>
          <a:p>
            <a:pPr>
              <a:lnSpc>
                <a:spcPts val="1620"/>
              </a:lnSpc>
            </a:pPr>
            <a:r>
              <a:rPr lang="da-DK" sz="1100" b="0" i="0" dirty="0">
                <a:solidFill>
                  <a:srgbClr val="FFFFFF"/>
                </a:solidFill>
                <a:latin typeface="Exo 2 Light" pitchFamily="2" charset="77"/>
                <a:ea typeface="Exo 2 Light" charset="0"/>
                <a:cs typeface="Exo 2 Light" charset="0"/>
              </a:rPr>
              <a:t>DAMVAD Analytics</a:t>
            </a:r>
            <a:br>
              <a:rPr lang="da-DK" sz="1100" b="0" i="0" dirty="0">
                <a:solidFill>
                  <a:srgbClr val="FFFFFF"/>
                </a:solidFill>
                <a:latin typeface="Exo 2 Light" pitchFamily="2" charset="77"/>
                <a:ea typeface="Exo 2 Light" charset="0"/>
                <a:cs typeface="Exo 2 Light" charset="0"/>
              </a:rPr>
            </a:br>
            <a:r>
              <a:rPr lang="da-DK" sz="1100" b="0" i="0" dirty="0">
                <a:solidFill>
                  <a:srgbClr val="FFFFFF"/>
                </a:solidFill>
                <a:latin typeface="Exo 2 Light" pitchFamily="2" charset="77"/>
                <a:ea typeface="Exo 2 Light" charset="0"/>
                <a:cs typeface="Exo 2 Light" charset="0"/>
              </a:rPr>
              <a:t>Havnegade 39, </a:t>
            </a:r>
            <a:br>
              <a:rPr lang="da-DK" sz="1100" b="0" i="0" dirty="0">
                <a:solidFill>
                  <a:srgbClr val="FFFFFF"/>
                </a:solidFill>
                <a:latin typeface="Exo 2 Light" pitchFamily="2" charset="77"/>
                <a:ea typeface="Exo 2 Light" charset="0"/>
                <a:cs typeface="Exo 2 Light" charset="0"/>
              </a:rPr>
            </a:br>
            <a:r>
              <a:rPr lang="da-DK" sz="1100" b="0" i="0" dirty="0">
                <a:solidFill>
                  <a:srgbClr val="FFFFFF"/>
                </a:solidFill>
                <a:latin typeface="Exo 2 Light" pitchFamily="2" charset="77"/>
                <a:ea typeface="Exo 2 Light" charset="0"/>
                <a:cs typeface="Exo 2 Light" charset="0"/>
              </a:rPr>
              <a:t>DK-1058 Copenhagen K</a:t>
            </a:r>
          </a:p>
        </p:txBody>
      </p:sp>
      <p:sp>
        <p:nvSpPr>
          <p:cNvPr id="19" name="Tekstfelt 3">
            <a:extLst>
              <a:ext uri="{FF2B5EF4-FFF2-40B4-BE49-F238E27FC236}">
                <a16:creationId xmlns:a16="http://schemas.microsoft.com/office/drawing/2014/main" id="{690D9308-1FB1-EE49-B4F8-83C51EE95F28}"/>
              </a:ext>
            </a:extLst>
          </p:cNvPr>
          <p:cNvSpPr txBox="1"/>
          <p:nvPr userDrawn="1"/>
        </p:nvSpPr>
        <p:spPr>
          <a:xfrm>
            <a:off x="2346191" y="3341967"/>
            <a:ext cx="3626191" cy="685316"/>
          </a:xfrm>
          <a:prstGeom prst="rect">
            <a:avLst/>
          </a:prstGeom>
          <a:noFill/>
        </p:spPr>
        <p:txBody>
          <a:bodyPr wrap="square" rtlCol="0">
            <a:spAutoFit/>
          </a:bodyPr>
          <a:lstStyle/>
          <a:p>
            <a:pPr marL="0" marR="0" lvl="0" indent="0" algn="l" defTabSz="914400" rtl="0" eaLnBrk="1" fontAlgn="auto" latinLnBrk="0" hangingPunct="1">
              <a:lnSpc>
                <a:spcPts val="1620"/>
              </a:lnSpc>
              <a:spcBef>
                <a:spcPts val="0"/>
              </a:spcBef>
              <a:spcAft>
                <a:spcPts val="0"/>
              </a:spcAft>
              <a:buClrTx/>
              <a:buSzTx/>
              <a:buFontTx/>
              <a:buNone/>
              <a:tabLst/>
              <a:defRPr/>
            </a:pPr>
            <a:r>
              <a:rPr lang="da-DK" sz="1100" b="0" i="0" dirty="0">
                <a:solidFill>
                  <a:srgbClr val="FFFFFF"/>
                </a:solidFill>
                <a:latin typeface="Exo 2 Light" pitchFamily="2" charset="77"/>
                <a:ea typeface="Exo 2 Light" charset="0"/>
                <a:cs typeface="Exo 2 Light" charset="0"/>
              </a:rPr>
              <a:t>DAMVAD Analytics</a:t>
            </a:r>
            <a:br>
              <a:rPr lang="da-DK" sz="1100" b="0" i="0" dirty="0">
                <a:solidFill>
                  <a:srgbClr val="FFFFFF"/>
                </a:solidFill>
                <a:latin typeface="Exo 2 Light" pitchFamily="2" charset="77"/>
                <a:ea typeface="Exo 2 Light" charset="0"/>
                <a:cs typeface="Exo 2 Light" charset="0"/>
              </a:rPr>
            </a:br>
            <a:r>
              <a:rPr lang="da-DK" sz="1100" b="0" i="0" dirty="0" err="1">
                <a:solidFill>
                  <a:srgbClr val="FFFFFF"/>
                </a:solidFill>
                <a:latin typeface="Exo 2 Light" pitchFamily="2" charset="77"/>
                <a:ea typeface="Exo 2 Light" charset="0"/>
                <a:cs typeface="Exo 2 Light" charset="0"/>
              </a:rPr>
              <a:t>Engelbrektsgatan</a:t>
            </a:r>
            <a:r>
              <a:rPr lang="da-DK" sz="1100" b="0" i="0" dirty="0">
                <a:solidFill>
                  <a:srgbClr val="FFFFFF"/>
                </a:solidFill>
                <a:latin typeface="Exo 2 Light" pitchFamily="2" charset="77"/>
                <a:ea typeface="Exo 2 Light" charset="0"/>
                <a:cs typeface="Exo 2 Light" charset="0"/>
              </a:rPr>
              <a:t> 5,</a:t>
            </a:r>
          </a:p>
          <a:p>
            <a:pPr marL="0" marR="0" lvl="0" indent="0" algn="l" defTabSz="914400" rtl="0" eaLnBrk="1" fontAlgn="auto" latinLnBrk="0" hangingPunct="1">
              <a:lnSpc>
                <a:spcPts val="1620"/>
              </a:lnSpc>
              <a:spcBef>
                <a:spcPts val="0"/>
              </a:spcBef>
              <a:spcAft>
                <a:spcPts val="0"/>
              </a:spcAft>
              <a:buClrTx/>
              <a:buSzTx/>
              <a:buFontTx/>
              <a:buNone/>
              <a:tabLst/>
              <a:defRPr/>
            </a:pPr>
            <a:r>
              <a:rPr lang="da-DK" sz="1100" b="0" i="0" dirty="0">
                <a:solidFill>
                  <a:srgbClr val="FFFFFF"/>
                </a:solidFill>
                <a:latin typeface="Exo 2 Light" pitchFamily="2" charset="77"/>
                <a:ea typeface="Exo 2 Light" charset="0"/>
                <a:cs typeface="Exo 2 Light" charset="0"/>
              </a:rPr>
              <a:t>114 32 Stockholm</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1 column left dark">
    <p:spTree>
      <p:nvGrpSpPr>
        <p:cNvPr id="1" name=""/>
        <p:cNvGrpSpPr/>
        <p:nvPr/>
      </p:nvGrpSpPr>
      <p:grpSpPr>
        <a:xfrm>
          <a:off x="0" y="0"/>
          <a:ext cx="0" cy="0"/>
          <a:chOff x="0" y="0"/>
          <a:chExt cx="0" cy="0"/>
        </a:xfrm>
      </p:grpSpPr>
      <p:sp>
        <p:nvSpPr>
          <p:cNvPr id="11" name="Rektangel 10"/>
          <p:cNvSpPr/>
          <p:nvPr userDrawn="1"/>
        </p:nvSpPr>
        <p:spPr>
          <a:xfrm>
            <a:off x="0" y="0"/>
            <a:ext cx="12192000" cy="6858000"/>
          </a:xfrm>
          <a:prstGeom prst="rect">
            <a:avLst/>
          </a:prstGeom>
          <a:solidFill>
            <a:srgbClr val="30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bg2"/>
              </a:solidFill>
            </a:endParaRPr>
          </a:p>
        </p:txBody>
      </p:sp>
      <p:sp>
        <p:nvSpPr>
          <p:cNvPr id="17" name="Pladsholder til tekst 9"/>
          <p:cNvSpPr>
            <a:spLocks noGrp="1"/>
          </p:cNvSpPr>
          <p:nvPr>
            <p:ph type="body" sz="quarter" idx="20"/>
          </p:nvPr>
        </p:nvSpPr>
        <p:spPr>
          <a:xfrm>
            <a:off x="423334" y="839146"/>
            <a:ext cx="5512771" cy="532869"/>
          </a:xfrm>
          <a:prstGeom prst="rect">
            <a:avLst/>
          </a:prstGeom>
        </p:spPr>
        <p:txBody>
          <a:bodyPr/>
          <a:lstStyle>
            <a:lvl1pPr marL="0" indent="0">
              <a:buNone/>
              <a:defRPr sz="3600" b="0" i="0">
                <a:solidFill>
                  <a:schemeClr val="bg2"/>
                </a:solidFill>
                <a:latin typeface="Exo 2 Extra Light" charset="0"/>
                <a:ea typeface="Exo 2 Extra Light" charset="0"/>
                <a:cs typeface="Exo 2 Extra Light" charset="0"/>
              </a:defRPr>
            </a:lvl1pPr>
          </a:lstStyle>
          <a:p>
            <a:pPr lvl="0"/>
            <a:r>
              <a:rPr lang="en-US"/>
              <a:t>Edit Master text styles</a:t>
            </a:r>
          </a:p>
        </p:txBody>
      </p:sp>
      <p:sp>
        <p:nvSpPr>
          <p:cNvPr id="3" name="Pladsholder til billede 2"/>
          <p:cNvSpPr>
            <a:spLocks noGrp="1"/>
          </p:cNvSpPr>
          <p:nvPr>
            <p:ph type="pic" sz="quarter" idx="21"/>
          </p:nvPr>
        </p:nvSpPr>
        <p:spPr>
          <a:xfrm>
            <a:off x="6096000" y="0"/>
            <a:ext cx="6096000" cy="6858000"/>
          </a:xfrm>
          <a:prstGeom prst="rect">
            <a:avLst/>
          </a:prstGeom>
        </p:spPr>
        <p:txBody>
          <a:bodyPr/>
          <a:lstStyle>
            <a:lvl1pPr>
              <a:defRPr b="0" i="0">
                <a:solidFill>
                  <a:schemeClr val="bg2"/>
                </a:solidFill>
                <a:latin typeface="Exo 2 Extra Light" charset="0"/>
                <a:ea typeface="Exo 2 Extra Light" charset="0"/>
                <a:cs typeface="Exo 2 Extra Light" charset="0"/>
              </a:defRPr>
            </a:lvl1pPr>
          </a:lstStyle>
          <a:p>
            <a:r>
              <a:rPr lang="en-US"/>
              <a:t>Click icon to add picture</a:t>
            </a:r>
            <a:endParaRPr lang="da-DK" dirty="0"/>
          </a:p>
        </p:txBody>
      </p:sp>
      <p:pic>
        <p:nvPicPr>
          <p:cNvPr id="12" name="Billed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8736" y="6219150"/>
            <a:ext cx="1794932" cy="223975"/>
          </a:xfrm>
          <a:prstGeom prst="rect">
            <a:avLst/>
          </a:prstGeom>
        </p:spPr>
      </p:pic>
      <p:sp>
        <p:nvSpPr>
          <p:cNvPr id="14" name="Pladsholder til tekst 6"/>
          <p:cNvSpPr>
            <a:spLocks noGrp="1"/>
          </p:cNvSpPr>
          <p:nvPr>
            <p:ph type="body" sz="quarter" idx="24" hasCustomPrompt="1"/>
          </p:nvPr>
        </p:nvSpPr>
        <p:spPr>
          <a:xfrm>
            <a:off x="490538" y="1710471"/>
            <a:ext cx="5003800" cy="3895511"/>
          </a:xfrm>
          <a:prstGeom prst="rect">
            <a:avLst/>
          </a:prstGeom>
        </p:spPr>
        <p:txBody>
          <a:bodyPr anchor="ctr">
            <a:normAutofit/>
          </a:bodyPr>
          <a:lstStyle>
            <a:lvl1pPr marL="342900" indent="-342900">
              <a:lnSpc>
                <a:spcPts val="1750"/>
              </a:lnSpc>
              <a:spcBef>
                <a:spcPts val="2200"/>
              </a:spcBef>
              <a:buFont typeface="+mj-lt"/>
              <a:buAutoNum type="arabicPeriod"/>
              <a:defRPr sz="1800" b="0" i="0" baseline="0">
                <a:solidFill>
                  <a:schemeClr val="bg2"/>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a:t>Agenda</a:t>
            </a:r>
          </a:p>
          <a:p>
            <a:pPr lvl="0"/>
            <a:r>
              <a:rPr lang="da-DK" dirty="0"/>
              <a:t>Kan skrives</a:t>
            </a:r>
          </a:p>
          <a:p>
            <a:pPr lvl="0"/>
            <a:r>
              <a:rPr lang="da-DK" dirty="0"/>
              <a:t>Lige her</a:t>
            </a:r>
          </a:p>
        </p:txBody>
      </p:sp>
      <p:sp>
        <p:nvSpPr>
          <p:cNvPr id="15"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bg2"/>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6"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bg2"/>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extLst>
      <p:ext uri="{BB962C8B-B14F-4D97-AF65-F5344CB8AC3E}">
        <p14:creationId xmlns:p14="http://schemas.microsoft.com/office/powerpoint/2010/main" val="273863351"/>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ndard layout">
    <p:spTree>
      <p:nvGrpSpPr>
        <p:cNvPr id="1" name=""/>
        <p:cNvGrpSpPr/>
        <p:nvPr/>
      </p:nvGrpSpPr>
      <p:grpSpPr>
        <a:xfrm>
          <a:off x="0" y="0"/>
          <a:ext cx="0" cy="0"/>
          <a:chOff x="0" y="0"/>
          <a:chExt cx="0" cy="0"/>
        </a:xfrm>
      </p:grpSpPr>
      <p:sp>
        <p:nvSpPr>
          <p:cNvPr id="19"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tx1"/>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24"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tx1"/>
                </a:solidFill>
                <a:effectLst/>
                <a:latin typeface="Exo 2 Extra Light" charset="0"/>
                <a:ea typeface="Exo 2 Extra Light" charset="0"/>
                <a:cs typeface="Exo 2 Extra Light" charset="0"/>
              </a:defRPr>
            </a:lvl1pPr>
          </a:lstStyle>
          <a:p>
            <a:r>
              <a:rPr lang="da-DK"/>
              <a:t>DAMVAD Analytics | Kom godt i gang med Python</a:t>
            </a:r>
            <a:endParaRPr lang="da-DK" dirty="0"/>
          </a:p>
        </p:txBody>
      </p:sp>
      <p:pic>
        <p:nvPicPr>
          <p:cNvPr id="15" name="Billede 1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9433" y="6219150"/>
            <a:ext cx="1793537" cy="223975"/>
          </a:xfrm>
          <a:prstGeom prst="rect">
            <a:avLst/>
          </a:prstGeom>
        </p:spPr>
      </p:pic>
      <p:sp>
        <p:nvSpPr>
          <p:cNvPr id="7" name="Pladsholder til tekst 9"/>
          <p:cNvSpPr>
            <a:spLocks noGrp="1"/>
          </p:cNvSpPr>
          <p:nvPr>
            <p:ph type="body" sz="quarter" idx="20" hasCustomPrompt="1"/>
          </p:nvPr>
        </p:nvSpPr>
        <p:spPr>
          <a:xfrm>
            <a:off x="423334" y="839146"/>
            <a:ext cx="10566398" cy="532869"/>
          </a:xfrm>
          <a:prstGeom prst="rect">
            <a:avLst/>
          </a:prstGeom>
        </p:spPr>
        <p:txBody>
          <a:bodyPr/>
          <a:lstStyle>
            <a:lvl1pPr marL="0" indent="0">
              <a:buNone/>
              <a:defRPr sz="3600" b="0" i="0">
                <a:solidFill>
                  <a:schemeClr val="tx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9" name="Pladsholder til tekst 9"/>
          <p:cNvSpPr>
            <a:spLocks noGrp="1"/>
          </p:cNvSpPr>
          <p:nvPr>
            <p:ph type="body" sz="quarter" idx="11" hasCustomPrompt="1"/>
          </p:nvPr>
        </p:nvSpPr>
        <p:spPr>
          <a:xfrm>
            <a:off x="491070" y="1888603"/>
            <a:ext cx="10498662" cy="3954413"/>
          </a:xfrm>
          <a:prstGeom prst="rect">
            <a:avLst/>
          </a:prstGeom>
        </p:spPr>
        <p:txBody>
          <a:bodyPr/>
          <a:lstStyle>
            <a:lvl1pPr marL="342900" indent="-342900">
              <a:buFont typeface="Arial" charset="0"/>
              <a:buChar char="•"/>
              <a:defRPr sz="2200" b="0" i="0">
                <a:solidFill>
                  <a:schemeClr val="tx1"/>
                </a:solidFill>
                <a:latin typeface="Exo 2 Light" pitchFamily="2" charset="77"/>
                <a:ea typeface="Exo 2 Light" pitchFamily="2" charset="77"/>
                <a:cs typeface="Exo 2 Light" pitchFamily="2" charset="77"/>
              </a:defRPr>
            </a:lvl1pPr>
            <a:lvl2pPr marL="685800" marR="0" indent="-228600" algn="l" defTabSz="914400" rtl="0" eaLnBrk="1" fontAlgn="auto" latinLnBrk="0" hangingPunct="1">
              <a:lnSpc>
                <a:spcPct val="90000"/>
              </a:lnSpc>
              <a:spcBef>
                <a:spcPts val="500"/>
              </a:spcBef>
              <a:spcAft>
                <a:spcPts val="0"/>
              </a:spcAft>
              <a:buClrTx/>
              <a:buSzTx/>
              <a:buFont typeface="Arial"/>
              <a:buChar char="•"/>
              <a:tabLst/>
              <a:defRPr sz="1600" b="0" i="0">
                <a:latin typeface="Exo 2 Light" pitchFamily="2" charset="77"/>
              </a:defRPr>
            </a:lvl2pPr>
            <a:lvl3pPr marL="1143000" marR="0" indent="-228600" algn="l" defTabSz="914400" rtl="0" eaLnBrk="1" fontAlgn="auto" latinLnBrk="0" hangingPunct="1">
              <a:lnSpc>
                <a:spcPct val="90000"/>
              </a:lnSpc>
              <a:spcBef>
                <a:spcPts val="500"/>
              </a:spcBef>
              <a:spcAft>
                <a:spcPts val="0"/>
              </a:spcAft>
              <a:buClrTx/>
              <a:buSzTx/>
              <a:buFont typeface="Arial"/>
              <a:buChar char="•"/>
              <a:tabLst/>
              <a:defRPr sz="1300" b="0" i="0">
                <a:latin typeface="Exo 2 Light" pitchFamily="2" charset="77"/>
              </a:defRPr>
            </a:lvl3pPr>
            <a:lvl4pPr marL="1600200" marR="0" indent="-228600" algn="l" defTabSz="914400" rtl="0" eaLnBrk="1" fontAlgn="auto" latinLnBrk="0" hangingPunct="1">
              <a:lnSpc>
                <a:spcPct val="90000"/>
              </a:lnSpc>
              <a:spcBef>
                <a:spcPts val="500"/>
              </a:spcBef>
              <a:spcAft>
                <a:spcPts val="0"/>
              </a:spcAft>
              <a:buClrTx/>
              <a:buSzTx/>
              <a:buFont typeface="Arial"/>
              <a:buChar char="•"/>
              <a:tabLst/>
              <a:defRPr sz="1100" b="0" i="0">
                <a:latin typeface="Exo 2 Light" pitchFamily="2" charset="77"/>
              </a:defRPr>
            </a:lvl4pPr>
            <a:lvl5pPr marL="2057400" marR="0" indent="-228600" algn="l" defTabSz="914400" rtl="0" eaLnBrk="1" fontAlgn="auto" latinLnBrk="0" hangingPunct="1">
              <a:lnSpc>
                <a:spcPct val="90000"/>
              </a:lnSpc>
              <a:spcBef>
                <a:spcPts val="500"/>
              </a:spcBef>
              <a:spcAft>
                <a:spcPts val="0"/>
              </a:spcAft>
              <a:buClrTx/>
              <a:buSzTx/>
              <a:buFont typeface="Arial"/>
              <a:buChar char="•"/>
              <a:tabLst/>
              <a:defRPr sz="1000" b="0" i="0">
                <a:latin typeface="Exo 2 Light" pitchFamily="2" charset="77"/>
              </a:defRPr>
            </a:lvl5pPr>
          </a:lstStyle>
          <a:p>
            <a:pPr lvl="0"/>
            <a:r>
              <a:rPr lang="da-DK" dirty="0" err="1"/>
              <a:t>Add</a:t>
            </a:r>
            <a:r>
              <a:rPr lang="da-DK" dirty="0"/>
              <a:t> </a:t>
            </a:r>
            <a:r>
              <a:rPr lang="da-DK" dirty="0" err="1"/>
              <a:t>text</a:t>
            </a:r>
            <a:endParaRPr lang="da-DK" dirty="0"/>
          </a:p>
          <a:p>
            <a:pPr marL="685800" marR="0" lvl="1" indent="-228600" algn="l" defTabSz="914400" rtl="0" eaLnBrk="1" fontAlgn="auto" latinLnBrk="0" hangingPunct="1">
              <a:lnSpc>
                <a:spcPct val="90000"/>
              </a:lnSpc>
              <a:spcBef>
                <a:spcPts val="500"/>
              </a:spcBef>
              <a:spcAft>
                <a:spcPts val="0"/>
              </a:spcAft>
              <a:buClrTx/>
              <a:buSzTx/>
              <a:buFont typeface="Arial"/>
              <a:buChar char="•"/>
              <a:tabLst/>
              <a:defRPr/>
            </a:pPr>
            <a:r>
              <a:rPr lang="da-DK" dirty="0" err="1"/>
              <a:t>Add</a:t>
            </a:r>
            <a:r>
              <a:rPr lang="da-DK" dirty="0"/>
              <a:t> </a:t>
            </a:r>
            <a:r>
              <a:rPr lang="da-DK" dirty="0" err="1"/>
              <a:t>text</a:t>
            </a:r>
            <a:endParaRPr lang="da-DK" dirty="0"/>
          </a:p>
          <a:p>
            <a:pPr marL="1143000" marR="0" lvl="2" indent="-228600" algn="l" defTabSz="914400" rtl="0" eaLnBrk="1" fontAlgn="auto" latinLnBrk="0" hangingPunct="1">
              <a:lnSpc>
                <a:spcPct val="90000"/>
              </a:lnSpc>
              <a:spcBef>
                <a:spcPts val="500"/>
              </a:spcBef>
              <a:spcAft>
                <a:spcPts val="0"/>
              </a:spcAft>
              <a:buClrTx/>
              <a:buSzTx/>
              <a:buFont typeface="Arial"/>
              <a:buChar char="•"/>
              <a:tabLst/>
              <a:defRPr/>
            </a:pPr>
            <a:r>
              <a:rPr lang="da-DK" dirty="0" err="1"/>
              <a:t>Add</a:t>
            </a:r>
            <a:r>
              <a:rPr lang="da-DK" dirty="0"/>
              <a:t> </a:t>
            </a:r>
            <a:r>
              <a:rPr lang="da-DK" dirty="0" err="1"/>
              <a:t>text</a:t>
            </a:r>
            <a:endParaRPr lang="da-DK" dirty="0"/>
          </a:p>
          <a:p>
            <a:pPr marL="1600200" marR="0" lvl="3" indent="-228600" algn="l" defTabSz="914400" rtl="0" eaLnBrk="1" fontAlgn="auto" latinLnBrk="0" hangingPunct="1">
              <a:lnSpc>
                <a:spcPct val="90000"/>
              </a:lnSpc>
              <a:spcBef>
                <a:spcPts val="500"/>
              </a:spcBef>
              <a:spcAft>
                <a:spcPts val="0"/>
              </a:spcAft>
              <a:buClrTx/>
              <a:buSzTx/>
              <a:buFont typeface="Arial"/>
              <a:buChar char="•"/>
              <a:tabLst/>
              <a:defRPr/>
            </a:pPr>
            <a:r>
              <a:rPr lang="da-DK" dirty="0" err="1"/>
              <a:t>Add</a:t>
            </a:r>
            <a:r>
              <a:rPr lang="da-DK" dirty="0"/>
              <a:t> </a:t>
            </a:r>
            <a:r>
              <a:rPr lang="da-DK" dirty="0" err="1"/>
              <a:t>text</a:t>
            </a:r>
            <a:endParaRPr lang="da-DK" dirty="0"/>
          </a:p>
          <a:p>
            <a:pPr marL="2057400" marR="0" lvl="4" indent="-228600" algn="l" defTabSz="914400" rtl="0" eaLnBrk="1" fontAlgn="auto" latinLnBrk="0" hangingPunct="1">
              <a:lnSpc>
                <a:spcPct val="90000"/>
              </a:lnSpc>
              <a:spcBef>
                <a:spcPts val="500"/>
              </a:spcBef>
              <a:spcAft>
                <a:spcPts val="0"/>
              </a:spcAft>
              <a:buClrTx/>
              <a:buSzTx/>
              <a:buFont typeface="Arial"/>
              <a:buChar char="•"/>
              <a:tabLst/>
              <a:defRPr/>
            </a:pPr>
            <a:r>
              <a:rPr lang="da-DK" dirty="0" err="1"/>
              <a:t>Add</a:t>
            </a:r>
            <a:r>
              <a:rPr lang="da-DK" dirty="0"/>
              <a:t> </a:t>
            </a:r>
            <a:r>
              <a:rPr lang="da-DK" dirty="0" err="1"/>
              <a:t>text</a:t>
            </a:r>
            <a:endParaRPr lang="da-DK" dirty="0"/>
          </a:p>
          <a:p>
            <a:pPr lvl="4"/>
            <a:endParaRPr lang="da-DK" dirty="0"/>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agram left">
    <p:spTree>
      <p:nvGrpSpPr>
        <p:cNvPr id="1" name=""/>
        <p:cNvGrpSpPr/>
        <p:nvPr/>
      </p:nvGrpSpPr>
      <p:grpSpPr>
        <a:xfrm>
          <a:off x="0" y="0"/>
          <a:ext cx="0" cy="0"/>
          <a:chOff x="0" y="0"/>
          <a:chExt cx="0" cy="0"/>
        </a:xfrm>
      </p:grpSpPr>
      <p:pic>
        <p:nvPicPr>
          <p:cNvPr id="7" name="Billed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9433" y="6219150"/>
            <a:ext cx="1793537" cy="223975"/>
          </a:xfrm>
          <a:prstGeom prst="rect">
            <a:avLst/>
          </a:prstGeom>
        </p:spPr>
      </p:pic>
      <p:sp>
        <p:nvSpPr>
          <p:cNvPr id="17" name="Pladsholder til tekst 9"/>
          <p:cNvSpPr>
            <a:spLocks noGrp="1"/>
          </p:cNvSpPr>
          <p:nvPr>
            <p:ph type="body" sz="quarter" idx="20" hasCustomPrompt="1"/>
          </p:nvPr>
        </p:nvSpPr>
        <p:spPr>
          <a:xfrm>
            <a:off x="423334" y="839146"/>
            <a:ext cx="10566398" cy="532869"/>
          </a:xfrm>
          <a:prstGeom prst="rect">
            <a:avLst/>
          </a:prstGeom>
        </p:spPr>
        <p:txBody>
          <a:bodyPr/>
          <a:lstStyle>
            <a:lvl1pPr marL="0" indent="0">
              <a:buNone/>
              <a:defRPr sz="3600" b="0" i="0">
                <a:solidFill>
                  <a:schemeClr val="tx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10" name="Pladsholder til tekst 9"/>
          <p:cNvSpPr>
            <a:spLocks noGrp="1"/>
          </p:cNvSpPr>
          <p:nvPr>
            <p:ph type="body" sz="quarter" idx="15" hasCustomPrompt="1"/>
          </p:nvPr>
        </p:nvSpPr>
        <p:spPr>
          <a:xfrm>
            <a:off x="5603687" y="2435744"/>
            <a:ext cx="5003797" cy="422797"/>
          </a:xfrm>
          <a:prstGeom prst="rect">
            <a:avLst/>
          </a:prstGeom>
        </p:spPr>
        <p:txBody>
          <a:bodyPr/>
          <a:lstStyle>
            <a:lvl1pPr marL="0" indent="0">
              <a:buNone/>
              <a:defRPr sz="2000" b="0" i="0">
                <a:solidFill>
                  <a:schemeClr val="tx1"/>
                </a:solidFill>
                <a:latin typeface="Exo 2 Light" pitchFamily="2" charset="77"/>
                <a:ea typeface="Exo 2 Light" pitchFamily="2" charset="77"/>
                <a:cs typeface="Exo 2 Light" pitchFamily="2" charset="77"/>
              </a:defRPr>
            </a:lvl1pPr>
          </a:lstStyle>
          <a:p>
            <a:pPr lvl="0"/>
            <a:r>
              <a:rPr lang="da-DK" dirty="0"/>
              <a:t>Second </a:t>
            </a:r>
            <a:r>
              <a:rPr lang="da-DK" dirty="0" err="1"/>
              <a:t>headline</a:t>
            </a:r>
            <a:endParaRPr lang="da-DK" dirty="0"/>
          </a:p>
        </p:txBody>
      </p:sp>
      <p:sp>
        <p:nvSpPr>
          <p:cNvPr id="6" name="Pladsholder til diagram 5"/>
          <p:cNvSpPr>
            <a:spLocks noGrp="1"/>
          </p:cNvSpPr>
          <p:nvPr>
            <p:ph type="chart" sz="quarter" idx="22"/>
          </p:nvPr>
        </p:nvSpPr>
        <p:spPr>
          <a:xfrm>
            <a:off x="414868" y="2083633"/>
            <a:ext cx="4761788" cy="3720642"/>
          </a:xfrm>
          <a:prstGeom prst="rect">
            <a:avLst/>
          </a:prstGeom>
        </p:spPr>
        <p:txBody>
          <a:bodyPr/>
          <a:lstStyle>
            <a:lvl1pPr>
              <a:defRPr b="0" i="0">
                <a:latin typeface="Exo 2 Extra Light" charset="0"/>
                <a:ea typeface="Exo 2 Extra Light" charset="0"/>
                <a:cs typeface="Exo 2 Extra Light" charset="0"/>
              </a:defRPr>
            </a:lvl1pPr>
          </a:lstStyle>
          <a:p>
            <a:r>
              <a:rPr lang="en-US"/>
              <a:t>Click icon to add chart</a:t>
            </a:r>
            <a:endParaRPr lang="da-DK" dirty="0"/>
          </a:p>
        </p:txBody>
      </p:sp>
      <p:sp>
        <p:nvSpPr>
          <p:cNvPr id="13" name="Pladsholder til tekst 6"/>
          <p:cNvSpPr>
            <a:spLocks noGrp="1"/>
          </p:cNvSpPr>
          <p:nvPr>
            <p:ph type="body" sz="quarter" idx="24" hasCustomPrompt="1"/>
          </p:nvPr>
        </p:nvSpPr>
        <p:spPr>
          <a:xfrm>
            <a:off x="5603496" y="2858540"/>
            <a:ext cx="5003800" cy="3244548"/>
          </a:xfrm>
          <a:prstGeom prst="rect">
            <a:avLst/>
          </a:prstGeom>
        </p:spPr>
        <p:txBody>
          <a:bodyPr/>
          <a:lstStyle>
            <a:lvl1pPr marL="0" indent="0">
              <a:lnSpc>
                <a:spcPts val="1750"/>
              </a:lnSpc>
              <a:buNone/>
              <a:defRPr sz="1400" b="0" i="0" baseline="0">
                <a:solidFill>
                  <a:schemeClr val="tx1"/>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4"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tx1"/>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9"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tx1"/>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 column left white">
    <p:spTree>
      <p:nvGrpSpPr>
        <p:cNvPr id="1" name=""/>
        <p:cNvGrpSpPr/>
        <p:nvPr/>
      </p:nvGrpSpPr>
      <p:grpSpPr>
        <a:xfrm>
          <a:off x="0" y="0"/>
          <a:ext cx="0" cy="0"/>
          <a:chOff x="0" y="0"/>
          <a:chExt cx="0" cy="0"/>
        </a:xfrm>
      </p:grpSpPr>
      <p:pic>
        <p:nvPicPr>
          <p:cNvPr id="7" name="Billed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9433" y="6219150"/>
            <a:ext cx="1793537" cy="223975"/>
          </a:xfrm>
          <a:prstGeom prst="rect">
            <a:avLst/>
          </a:prstGeom>
        </p:spPr>
      </p:pic>
      <p:sp>
        <p:nvSpPr>
          <p:cNvPr id="17" name="Pladsholder til tekst 9"/>
          <p:cNvSpPr>
            <a:spLocks noGrp="1"/>
          </p:cNvSpPr>
          <p:nvPr>
            <p:ph type="body" sz="quarter" idx="20" hasCustomPrompt="1"/>
          </p:nvPr>
        </p:nvSpPr>
        <p:spPr>
          <a:xfrm>
            <a:off x="423334" y="839146"/>
            <a:ext cx="5071533" cy="532869"/>
          </a:xfrm>
          <a:prstGeom prst="rect">
            <a:avLst/>
          </a:prstGeom>
        </p:spPr>
        <p:txBody>
          <a:bodyPr/>
          <a:lstStyle>
            <a:lvl1pPr marL="0" indent="0">
              <a:buNone/>
              <a:defRPr sz="3600" b="0" i="0">
                <a:solidFill>
                  <a:schemeClr val="tx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3" name="Pladsholder til billede 2"/>
          <p:cNvSpPr>
            <a:spLocks noGrp="1"/>
          </p:cNvSpPr>
          <p:nvPr>
            <p:ph type="pic" sz="quarter" idx="21"/>
          </p:nvPr>
        </p:nvSpPr>
        <p:spPr>
          <a:xfrm>
            <a:off x="6096000" y="0"/>
            <a:ext cx="6096000" cy="6858000"/>
          </a:xfrm>
          <a:prstGeom prst="rect">
            <a:avLst/>
          </a:prstGeom>
        </p:spPr>
        <p:txBody>
          <a:bodyPr/>
          <a:lstStyle>
            <a:lvl1pPr>
              <a:defRPr b="0" i="0">
                <a:solidFill>
                  <a:schemeClr val="tx1"/>
                </a:solidFill>
                <a:latin typeface="Exo 2 Extra Light" charset="0"/>
                <a:ea typeface="Exo 2 Extra Light" charset="0"/>
                <a:cs typeface="Exo 2 Extra Light" charset="0"/>
              </a:defRPr>
            </a:lvl1pPr>
          </a:lstStyle>
          <a:p>
            <a:r>
              <a:rPr lang="en-US"/>
              <a:t>Click icon to add picture</a:t>
            </a:r>
            <a:endParaRPr lang="da-DK" dirty="0"/>
          </a:p>
        </p:txBody>
      </p:sp>
      <p:sp>
        <p:nvSpPr>
          <p:cNvPr id="11" name="Pladsholder til tekst 6"/>
          <p:cNvSpPr>
            <a:spLocks noGrp="1"/>
          </p:cNvSpPr>
          <p:nvPr>
            <p:ph type="body" sz="quarter" idx="24" hasCustomPrompt="1"/>
          </p:nvPr>
        </p:nvSpPr>
        <p:spPr>
          <a:xfrm>
            <a:off x="490538" y="1888601"/>
            <a:ext cx="5003800" cy="3895511"/>
          </a:xfrm>
          <a:prstGeom prst="rect">
            <a:avLst/>
          </a:prstGeom>
        </p:spPr>
        <p:txBody>
          <a:bodyPr/>
          <a:lstStyle>
            <a:lvl1pPr marL="0" indent="0">
              <a:lnSpc>
                <a:spcPts val="1750"/>
              </a:lnSpc>
              <a:buNone/>
              <a:defRPr sz="1400" b="0" i="0" baseline="0">
                <a:solidFill>
                  <a:schemeClr val="tx1"/>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3"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tx1"/>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4"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tx1"/>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column left dark">
    <p:spTree>
      <p:nvGrpSpPr>
        <p:cNvPr id="1" name=""/>
        <p:cNvGrpSpPr/>
        <p:nvPr/>
      </p:nvGrpSpPr>
      <p:grpSpPr>
        <a:xfrm>
          <a:off x="0" y="0"/>
          <a:ext cx="0" cy="0"/>
          <a:chOff x="0" y="0"/>
          <a:chExt cx="0" cy="0"/>
        </a:xfrm>
      </p:grpSpPr>
      <p:sp>
        <p:nvSpPr>
          <p:cNvPr id="11" name="Rektangel 10"/>
          <p:cNvSpPr/>
          <p:nvPr userDrawn="1"/>
        </p:nvSpPr>
        <p:spPr>
          <a:xfrm>
            <a:off x="0" y="0"/>
            <a:ext cx="12192000" cy="6858000"/>
          </a:xfrm>
          <a:prstGeom prst="rect">
            <a:avLst/>
          </a:prstGeom>
          <a:solidFill>
            <a:srgbClr val="30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bg2"/>
              </a:solidFill>
            </a:endParaRPr>
          </a:p>
        </p:txBody>
      </p:sp>
      <p:sp>
        <p:nvSpPr>
          <p:cNvPr id="17" name="Pladsholder til tekst 9"/>
          <p:cNvSpPr>
            <a:spLocks noGrp="1"/>
          </p:cNvSpPr>
          <p:nvPr>
            <p:ph type="body" sz="quarter" idx="20" hasCustomPrompt="1"/>
          </p:nvPr>
        </p:nvSpPr>
        <p:spPr>
          <a:xfrm>
            <a:off x="423334" y="839146"/>
            <a:ext cx="5512771" cy="532869"/>
          </a:xfrm>
          <a:prstGeom prst="rect">
            <a:avLst/>
          </a:prstGeom>
        </p:spPr>
        <p:txBody>
          <a:bodyPr/>
          <a:lstStyle>
            <a:lvl1pPr marL="0" indent="0">
              <a:buNone/>
              <a:defRPr sz="3600" b="0" i="0">
                <a:solidFill>
                  <a:schemeClr val="bg2"/>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sp>
        <p:nvSpPr>
          <p:cNvPr id="3" name="Pladsholder til billede 2"/>
          <p:cNvSpPr>
            <a:spLocks noGrp="1"/>
          </p:cNvSpPr>
          <p:nvPr>
            <p:ph type="pic" sz="quarter" idx="21"/>
          </p:nvPr>
        </p:nvSpPr>
        <p:spPr>
          <a:xfrm>
            <a:off x="6096000" y="0"/>
            <a:ext cx="6096000" cy="6858000"/>
          </a:xfrm>
          <a:prstGeom prst="rect">
            <a:avLst/>
          </a:prstGeom>
        </p:spPr>
        <p:txBody>
          <a:bodyPr/>
          <a:lstStyle>
            <a:lvl1pPr>
              <a:defRPr b="0" i="0">
                <a:solidFill>
                  <a:schemeClr val="bg2"/>
                </a:solidFill>
                <a:latin typeface="Exo 2 Extra Light" charset="0"/>
                <a:ea typeface="Exo 2 Extra Light" charset="0"/>
                <a:cs typeface="Exo 2 Extra Light" charset="0"/>
              </a:defRPr>
            </a:lvl1pPr>
          </a:lstStyle>
          <a:p>
            <a:r>
              <a:rPr lang="en-US"/>
              <a:t>Click icon to add picture</a:t>
            </a:r>
            <a:endParaRPr lang="da-DK" dirty="0"/>
          </a:p>
        </p:txBody>
      </p:sp>
      <p:pic>
        <p:nvPicPr>
          <p:cNvPr id="12" name="Billed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8736" y="6219150"/>
            <a:ext cx="1794932" cy="223975"/>
          </a:xfrm>
          <a:prstGeom prst="rect">
            <a:avLst/>
          </a:prstGeom>
        </p:spPr>
      </p:pic>
      <p:sp>
        <p:nvSpPr>
          <p:cNvPr id="14" name="Pladsholder til tekst 6"/>
          <p:cNvSpPr>
            <a:spLocks noGrp="1"/>
          </p:cNvSpPr>
          <p:nvPr>
            <p:ph type="body" sz="quarter" idx="24" hasCustomPrompt="1"/>
          </p:nvPr>
        </p:nvSpPr>
        <p:spPr>
          <a:xfrm>
            <a:off x="490538" y="1888601"/>
            <a:ext cx="5003800" cy="3895511"/>
          </a:xfrm>
          <a:prstGeom prst="rect">
            <a:avLst/>
          </a:prstGeom>
        </p:spPr>
        <p:txBody>
          <a:bodyPr/>
          <a:lstStyle>
            <a:lvl1pPr marL="0" indent="0">
              <a:lnSpc>
                <a:spcPts val="1750"/>
              </a:lnSpc>
              <a:buNone/>
              <a:defRPr sz="1400" b="0" i="0" baseline="0">
                <a:solidFill>
                  <a:schemeClr val="bg2"/>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5"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bg2"/>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6"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bg2"/>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lumn white">
    <p:spTree>
      <p:nvGrpSpPr>
        <p:cNvPr id="1" name=""/>
        <p:cNvGrpSpPr/>
        <p:nvPr/>
      </p:nvGrpSpPr>
      <p:grpSpPr>
        <a:xfrm>
          <a:off x="0" y="0"/>
          <a:ext cx="0" cy="0"/>
          <a:chOff x="0" y="0"/>
          <a:chExt cx="0" cy="0"/>
        </a:xfrm>
      </p:grpSpPr>
      <p:sp>
        <p:nvSpPr>
          <p:cNvPr id="10" name="Pladsholder til tekst 9"/>
          <p:cNvSpPr>
            <a:spLocks noGrp="1"/>
          </p:cNvSpPr>
          <p:nvPr>
            <p:ph type="body" sz="quarter" idx="10" hasCustomPrompt="1"/>
          </p:nvPr>
        </p:nvSpPr>
        <p:spPr>
          <a:xfrm>
            <a:off x="423334" y="839146"/>
            <a:ext cx="10566398" cy="532869"/>
          </a:xfrm>
          <a:prstGeom prst="rect">
            <a:avLst/>
          </a:prstGeom>
        </p:spPr>
        <p:txBody>
          <a:bodyPr/>
          <a:lstStyle>
            <a:lvl1pPr marL="0" indent="0">
              <a:buNone/>
              <a:defRPr sz="3600" b="0" i="0">
                <a:solidFill>
                  <a:schemeClr val="tx1"/>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pic>
        <p:nvPicPr>
          <p:cNvPr id="12" name="Billed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9433" y="6219150"/>
            <a:ext cx="1793537" cy="223975"/>
          </a:xfrm>
          <a:prstGeom prst="rect">
            <a:avLst/>
          </a:prstGeom>
        </p:spPr>
      </p:pic>
      <p:sp>
        <p:nvSpPr>
          <p:cNvPr id="15" name="Pladsholder til tekst 6"/>
          <p:cNvSpPr>
            <a:spLocks noGrp="1"/>
          </p:cNvSpPr>
          <p:nvPr>
            <p:ph type="body" sz="quarter" idx="25" hasCustomPrompt="1"/>
          </p:nvPr>
        </p:nvSpPr>
        <p:spPr>
          <a:xfrm>
            <a:off x="490538" y="1888601"/>
            <a:ext cx="5003800" cy="3629697"/>
          </a:xfrm>
          <a:prstGeom prst="rect">
            <a:avLst/>
          </a:prstGeom>
        </p:spPr>
        <p:txBody>
          <a:bodyPr/>
          <a:lstStyle>
            <a:lvl1pPr marL="342900" indent="-342900">
              <a:lnSpc>
                <a:spcPts val="1750"/>
              </a:lnSpc>
              <a:buFont typeface="Arial" charset="0"/>
              <a:buChar char="•"/>
              <a:defRPr sz="2000" b="0" i="0" baseline="0">
                <a:solidFill>
                  <a:schemeClr val="tx1"/>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7" name="Pladsholder til tekst 6"/>
          <p:cNvSpPr>
            <a:spLocks noGrp="1"/>
          </p:cNvSpPr>
          <p:nvPr>
            <p:ph type="body" sz="quarter" idx="26" hasCustomPrompt="1"/>
          </p:nvPr>
        </p:nvSpPr>
        <p:spPr>
          <a:xfrm>
            <a:off x="5984876" y="1888601"/>
            <a:ext cx="5003800" cy="3629697"/>
          </a:xfrm>
          <a:prstGeom prst="rect">
            <a:avLst/>
          </a:prstGeom>
        </p:spPr>
        <p:txBody>
          <a:bodyPr/>
          <a:lstStyle>
            <a:lvl1pPr marL="342900" indent="-342900">
              <a:lnSpc>
                <a:spcPts val="1750"/>
              </a:lnSpc>
              <a:buFont typeface="Arial" charset="0"/>
              <a:buChar char="•"/>
              <a:defRPr sz="2000" b="0" i="0" baseline="0">
                <a:solidFill>
                  <a:schemeClr val="tx1"/>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1"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tx1"/>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6"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tx1"/>
                </a:solidFill>
                <a:effectLst/>
                <a:latin typeface="Exo 2 Extra Light" charset="0"/>
                <a:ea typeface="Exo 2 Extra Light" charset="0"/>
                <a:cs typeface="Exo 2 Extra Light" charset="0"/>
              </a:defRPr>
            </a:lvl1pPr>
          </a:lstStyle>
          <a:p>
            <a:r>
              <a:rPr lang="da-DK"/>
              <a:t>DAMVAD Analytics | Kom godt i gang med Python</a:t>
            </a:r>
            <a:endParaRPr lang="da-DK"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 blue">
    <p:spTree>
      <p:nvGrpSpPr>
        <p:cNvPr id="1" name=""/>
        <p:cNvGrpSpPr/>
        <p:nvPr/>
      </p:nvGrpSpPr>
      <p:grpSpPr>
        <a:xfrm>
          <a:off x="0" y="0"/>
          <a:ext cx="0" cy="0"/>
          <a:chOff x="0" y="0"/>
          <a:chExt cx="0" cy="0"/>
        </a:xfrm>
      </p:grpSpPr>
      <p:sp>
        <p:nvSpPr>
          <p:cNvPr id="22" name="Rektangel 21"/>
          <p:cNvSpPr/>
          <p:nvPr userDrawn="1"/>
        </p:nvSpPr>
        <p:spPr>
          <a:xfrm>
            <a:off x="0" y="-7098"/>
            <a:ext cx="12192000" cy="6865098"/>
          </a:xfrm>
          <a:prstGeom prst="rect">
            <a:avLst/>
          </a:prstGeom>
          <a:solidFill>
            <a:srgbClr val="97D8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b="0" i="0" dirty="0">
              <a:solidFill>
                <a:schemeClr val="bg2"/>
              </a:solidFill>
              <a:latin typeface="Exo 2 Light" pitchFamily="2" charset="77"/>
            </a:endParaRPr>
          </a:p>
        </p:txBody>
      </p:sp>
      <p:sp>
        <p:nvSpPr>
          <p:cNvPr id="10" name="Pladsholder til tekst 9"/>
          <p:cNvSpPr>
            <a:spLocks noGrp="1"/>
          </p:cNvSpPr>
          <p:nvPr>
            <p:ph type="body" sz="quarter" idx="10" hasCustomPrompt="1"/>
          </p:nvPr>
        </p:nvSpPr>
        <p:spPr>
          <a:xfrm>
            <a:off x="423334" y="839146"/>
            <a:ext cx="10566398" cy="532869"/>
          </a:xfrm>
          <a:prstGeom prst="rect">
            <a:avLst/>
          </a:prstGeom>
        </p:spPr>
        <p:txBody>
          <a:bodyPr/>
          <a:lstStyle>
            <a:lvl1pPr marL="0" indent="0">
              <a:buNone/>
              <a:defRPr sz="3600" b="0" i="0">
                <a:solidFill>
                  <a:schemeClr val="bg2"/>
                </a:solidFill>
                <a:latin typeface="Exo 2 Light" pitchFamily="2" charset="77"/>
                <a:ea typeface="Exo 2 Light" pitchFamily="2" charset="77"/>
                <a:cs typeface="Exo 2 Light" pitchFamily="2" charset="77"/>
              </a:defRPr>
            </a:lvl1pPr>
          </a:lstStyle>
          <a:p>
            <a:pPr lvl="0"/>
            <a:r>
              <a:rPr lang="da-DK" dirty="0" err="1"/>
              <a:t>Headline</a:t>
            </a:r>
            <a:endParaRPr lang="da-DK" dirty="0"/>
          </a:p>
        </p:txBody>
      </p:sp>
      <p:pic>
        <p:nvPicPr>
          <p:cNvPr id="20" name="Billede 1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8736" y="6219150"/>
            <a:ext cx="1794932" cy="223975"/>
          </a:xfrm>
          <a:prstGeom prst="rect">
            <a:avLst/>
          </a:prstGeom>
        </p:spPr>
      </p:pic>
      <p:sp>
        <p:nvSpPr>
          <p:cNvPr id="13" name="Pladsholder til tekst 6"/>
          <p:cNvSpPr>
            <a:spLocks noGrp="1"/>
          </p:cNvSpPr>
          <p:nvPr>
            <p:ph type="body" sz="quarter" idx="25" hasCustomPrompt="1"/>
          </p:nvPr>
        </p:nvSpPr>
        <p:spPr>
          <a:xfrm>
            <a:off x="490538" y="1888601"/>
            <a:ext cx="5003800" cy="3629697"/>
          </a:xfrm>
          <a:prstGeom prst="rect">
            <a:avLst/>
          </a:prstGeom>
        </p:spPr>
        <p:txBody>
          <a:bodyPr/>
          <a:lstStyle>
            <a:lvl1pPr marL="342900" indent="-342900">
              <a:lnSpc>
                <a:spcPts val="1750"/>
              </a:lnSpc>
              <a:buFont typeface="Arial" charset="0"/>
              <a:buChar char="•"/>
              <a:defRPr sz="2000" b="0" i="0" baseline="0">
                <a:solidFill>
                  <a:schemeClr val="bg2"/>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4" name="Pladsholder til tekst 6"/>
          <p:cNvSpPr>
            <a:spLocks noGrp="1"/>
          </p:cNvSpPr>
          <p:nvPr>
            <p:ph type="body" sz="quarter" idx="26" hasCustomPrompt="1"/>
          </p:nvPr>
        </p:nvSpPr>
        <p:spPr>
          <a:xfrm>
            <a:off x="5984876" y="1888601"/>
            <a:ext cx="5003800" cy="3629697"/>
          </a:xfrm>
          <a:prstGeom prst="rect">
            <a:avLst/>
          </a:prstGeom>
        </p:spPr>
        <p:txBody>
          <a:bodyPr/>
          <a:lstStyle>
            <a:lvl1pPr marL="342900" indent="-342900">
              <a:lnSpc>
                <a:spcPts val="1750"/>
              </a:lnSpc>
              <a:buFont typeface="Arial" charset="0"/>
              <a:buChar char="•"/>
              <a:defRPr sz="2000" b="0" i="0" baseline="0">
                <a:solidFill>
                  <a:schemeClr val="bg2"/>
                </a:solidFill>
                <a:latin typeface="Exo 2 Light" pitchFamily="2" charset="77"/>
                <a:ea typeface="Exo 2 Light" pitchFamily="2" charset="77"/>
                <a:cs typeface="Exo 2 Light" pitchFamily="2" charset="77"/>
              </a:defRPr>
            </a:lvl1pPr>
            <a:lvl2pPr marL="457200" indent="0">
              <a:buNone/>
              <a:defRPr sz="1400" b="0" i="0">
                <a:solidFill>
                  <a:schemeClr val="bg1"/>
                </a:solidFill>
                <a:latin typeface="Exo 2 Extra Light" charset="0"/>
                <a:ea typeface="Exo 2 Extra Light" charset="0"/>
                <a:cs typeface="Exo 2 Extra Light" charset="0"/>
              </a:defRPr>
            </a:lvl2pPr>
            <a:lvl3pPr marL="914400" indent="0">
              <a:buNone/>
              <a:defRPr sz="1400" b="0" i="0">
                <a:solidFill>
                  <a:schemeClr val="bg1"/>
                </a:solidFill>
                <a:latin typeface="Exo 2 Extra Light" charset="0"/>
                <a:ea typeface="Exo 2 Extra Light" charset="0"/>
                <a:cs typeface="Exo 2 Extra Light" charset="0"/>
              </a:defRPr>
            </a:lvl3pPr>
            <a:lvl4pPr marL="1371600" indent="0">
              <a:buNone/>
              <a:defRPr sz="1400" b="0" i="0">
                <a:solidFill>
                  <a:schemeClr val="bg1"/>
                </a:solidFill>
                <a:latin typeface="Exo 2 Extra Light" charset="0"/>
                <a:ea typeface="Exo 2 Extra Light" charset="0"/>
                <a:cs typeface="Exo 2 Extra Light" charset="0"/>
              </a:defRPr>
            </a:lvl4pPr>
            <a:lvl5pPr marL="1828800" indent="0">
              <a:buNone/>
              <a:defRPr sz="1400" b="0" i="0">
                <a:solidFill>
                  <a:schemeClr val="bg1"/>
                </a:solidFill>
                <a:latin typeface="Exo 2 Extra Light" charset="0"/>
                <a:ea typeface="Exo 2 Extra Light" charset="0"/>
                <a:cs typeface="Exo 2 Extra Light" charset="0"/>
              </a:defRPr>
            </a:lvl5pPr>
          </a:lstStyle>
          <a:p>
            <a:pPr lvl="0"/>
            <a:r>
              <a:rPr lang="da-DK" dirty="0" err="1"/>
              <a:t>Add</a:t>
            </a:r>
            <a:r>
              <a:rPr lang="da-DK" dirty="0"/>
              <a:t> </a:t>
            </a:r>
            <a:r>
              <a:rPr lang="da-DK" dirty="0" err="1"/>
              <a:t>text</a:t>
            </a:r>
            <a:r>
              <a:rPr lang="da-DK" dirty="0"/>
              <a:t> </a:t>
            </a:r>
            <a:r>
              <a:rPr lang="da-DK" dirty="0" err="1"/>
              <a:t>here</a:t>
            </a:r>
            <a:r>
              <a:rPr lang="da-DK" dirty="0"/>
              <a:t>.</a:t>
            </a:r>
          </a:p>
        </p:txBody>
      </p:sp>
      <p:sp>
        <p:nvSpPr>
          <p:cNvPr id="12" name="Pladsholder til slidenummer 2"/>
          <p:cNvSpPr>
            <a:spLocks noGrp="1"/>
          </p:cNvSpPr>
          <p:nvPr>
            <p:ph type="sldNum" sz="quarter" idx="4"/>
          </p:nvPr>
        </p:nvSpPr>
        <p:spPr>
          <a:xfrm>
            <a:off x="9304867" y="6356350"/>
            <a:ext cx="2743200" cy="365125"/>
          </a:xfrm>
          <a:prstGeom prst="rect">
            <a:avLst/>
          </a:prstGeom>
        </p:spPr>
        <p:txBody>
          <a:bodyPr vert="horz" lIns="91440" tIns="45720" rIns="91440" bIns="45720" rtlCol="0" anchor="ctr"/>
          <a:lstStyle>
            <a:lvl1pPr algn="r">
              <a:defRPr sz="700" b="0" i="0">
                <a:solidFill>
                  <a:schemeClr val="bg2"/>
                </a:solidFill>
                <a:latin typeface="Exo 2 Light" pitchFamily="2" charset="77"/>
                <a:ea typeface="Exo 2 Light" pitchFamily="2" charset="77"/>
                <a:cs typeface="Exo 2 Light" pitchFamily="2" charset="77"/>
              </a:defRPr>
            </a:lvl1pPr>
          </a:lstStyle>
          <a:p>
            <a:fld id="{F1F6AC84-D42B-9B46-AED1-831EABBB5A18}" type="slidenum">
              <a:rPr lang="da-DK" smtClean="0"/>
              <a:pPr/>
              <a:t>‹#›</a:t>
            </a:fld>
            <a:endParaRPr lang="da-DK" dirty="0"/>
          </a:p>
        </p:txBody>
      </p:sp>
      <p:sp>
        <p:nvSpPr>
          <p:cNvPr id="15" name="Pladsholder til sidefod 1"/>
          <p:cNvSpPr>
            <a:spLocks noGrp="1"/>
          </p:cNvSpPr>
          <p:nvPr>
            <p:ph type="ftr" sz="quarter" idx="3"/>
          </p:nvPr>
        </p:nvSpPr>
        <p:spPr>
          <a:xfrm>
            <a:off x="414875" y="268817"/>
            <a:ext cx="4114800" cy="365125"/>
          </a:xfrm>
          <a:prstGeom prst="rect">
            <a:avLst/>
          </a:prstGeom>
        </p:spPr>
        <p:txBody>
          <a:bodyPr vert="horz" lIns="91440" tIns="45720" rIns="91440" bIns="45720" rtlCol="0" anchor="ctr"/>
          <a:lstStyle>
            <a:lvl1pPr algn="l">
              <a:defRPr lang="da-DK" sz="700" b="0" i="0" smtClean="0">
                <a:solidFill>
                  <a:schemeClr val="bg2"/>
                </a:solidFill>
                <a:effectLst/>
                <a:latin typeface="Exo 2 Light" pitchFamily="2" charset="77"/>
                <a:ea typeface="Exo 2 Light" pitchFamily="2" charset="77"/>
                <a:cs typeface="Exo 2 Light" pitchFamily="2" charset="77"/>
              </a:defRPr>
            </a:lvl1pPr>
          </a:lstStyle>
          <a:p>
            <a:r>
              <a:rPr lang="da-DK"/>
              <a:t>DAMVAD Analytics | Kom godt i gang med Python</a:t>
            </a:r>
            <a:endParaRPr lang="da-DK"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dsholder til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a-DK" dirty="0"/>
              <a:t>Klik for at redigere titeltypografien i masteren</a:t>
            </a:r>
          </a:p>
        </p:txBody>
      </p:sp>
      <p:sp>
        <p:nvSpPr>
          <p:cNvPr id="3" name="Pladsholder til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a-DK" dirty="0"/>
              <a:t>Klik for at redigere teksttypografierne i masteren</a:t>
            </a:r>
          </a:p>
          <a:p>
            <a:pPr lvl="1"/>
            <a:r>
              <a:rPr lang="da-DK" dirty="0"/>
              <a:t>Andet niveau</a:t>
            </a:r>
          </a:p>
          <a:p>
            <a:pPr lvl="2"/>
            <a:r>
              <a:rPr lang="da-DK" dirty="0"/>
              <a:t>Tredje niveau</a:t>
            </a:r>
          </a:p>
          <a:p>
            <a:pPr lvl="3"/>
            <a:r>
              <a:rPr lang="da-DK" dirty="0"/>
              <a:t>Fjerde niveau</a:t>
            </a:r>
          </a:p>
          <a:p>
            <a:pPr lvl="4"/>
            <a:r>
              <a:rPr lang="da-DK" dirty="0"/>
              <a:t>Femte niveau</a:t>
            </a:r>
          </a:p>
        </p:txBody>
      </p:sp>
      <p:sp>
        <p:nvSpPr>
          <p:cNvPr id="4" name="Footer Placeholder 3"/>
          <p:cNvSpPr>
            <a:spLocks noGrp="1"/>
          </p:cNvSpPr>
          <p:nvPr>
            <p:ph type="ftr" sz="quarter" idx="3"/>
          </p:nvPr>
        </p:nvSpPr>
        <p:spPr>
          <a:xfrm>
            <a:off x="381000" y="230188"/>
            <a:ext cx="4114800" cy="365125"/>
          </a:xfrm>
          <a:prstGeom prst="rect">
            <a:avLst/>
          </a:prstGeom>
        </p:spPr>
        <p:txBody>
          <a:bodyPr vert="horz" lIns="91440" tIns="45720" rIns="91440" bIns="45720" rtlCol="0" anchor="t"/>
          <a:lstStyle>
            <a:lvl1pPr algn="l">
              <a:defRPr sz="1200" b="0" i="0">
                <a:solidFill>
                  <a:schemeClr val="bg1">
                    <a:lumMod val="50000"/>
                  </a:schemeClr>
                </a:solidFill>
                <a:latin typeface="Exo 2 Light" pitchFamily="2" charset="77"/>
              </a:defRPr>
            </a:lvl1pPr>
          </a:lstStyle>
          <a:p>
            <a:r>
              <a:rPr lang="da-DK"/>
              <a:t>DAMVAD Analytics | Kom godt i gang med Python</a:t>
            </a:r>
            <a:endParaRPr lang="da-DK" dirty="0"/>
          </a:p>
        </p:txBody>
      </p:sp>
    </p:spTree>
    <p:extLst>
      <p:ext uri="{BB962C8B-B14F-4D97-AF65-F5344CB8AC3E}">
        <p14:creationId xmlns:p14="http://schemas.microsoft.com/office/powerpoint/2010/main" val="1640555240"/>
      </p:ext>
    </p:extLst>
  </p:cSld>
  <p:clrMap bg1="lt1" tx1="dk1" bg2="lt2" tx2="dk2" accent1="accent1" accent2="accent2" accent3="accent3" accent4="accent4" accent5="accent5" accent6="accent6" hlink="hlink" folHlink="folHlink"/>
  <p:sldLayoutIdLst>
    <p:sldLayoutId id="2147483649" r:id="rId1"/>
    <p:sldLayoutId id="2147483712" r:id="rId2"/>
    <p:sldLayoutId id="2147483710" r:id="rId3"/>
    <p:sldLayoutId id="2147483690" r:id="rId4"/>
    <p:sldLayoutId id="2147483661" r:id="rId5"/>
    <p:sldLayoutId id="2147483665" r:id="rId6"/>
    <p:sldLayoutId id="2147483672" r:id="rId7"/>
    <p:sldLayoutId id="2147483668" r:id="rId8"/>
    <p:sldLayoutId id="2147483666" r:id="rId9"/>
    <p:sldLayoutId id="2147483714" r:id="rId10"/>
    <p:sldLayoutId id="2147483667" r:id="rId11"/>
    <p:sldLayoutId id="2147483670" r:id="rId12"/>
    <p:sldLayoutId id="2147483662" r:id="rId13"/>
    <p:sldLayoutId id="2147483664" r:id="rId14"/>
    <p:sldLayoutId id="2147483669" r:id="rId15"/>
    <p:sldLayoutId id="2147483650" r:id="rId16"/>
    <p:sldLayoutId id="2147483651" r:id="rId17"/>
    <p:sldLayoutId id="2147483673" r:id="rId18"/>
    <p:sldLayoutId id="2147483660" r:id="rId19"/>
    <p:sldLayoutId id="2147483663" r:id="rId20"/>
    <p:sldLayoutId id="2147483713" r:id="rId21"/>
    <p:sldLayoutId id="2147483671" r:id="rId22"/>
    <p:sldLayoutId id="2147483675" r:id="rId23"/>
    <p:sldLayoutId id="2147483676" r:id="rId24"/>
    <p:sldLayoutId id="2147483674" r:id="rId25"/>
  </p:sldLayoutIdLst>
  <p:hf hdr="0" dt="0"/>
  <p:txStyles>
    <p:titleStyle>
      <a:lvl1pPr algn="l" defTabSz="914400" rtl="0" eaLnBrk="1" latinLnBrk="0" hangingPunct="1">
        <a:lnSpc>
          <a:spcPct val="90000"/>
        </a:lnSpc>
        <a:spcBef>
          <a:spcPct val="0"/>
        </a:spcBef>
        <a:buNone/>
        <a:defRPr sz="4400" b="0" i="0" kern="1200">
          <a:solidFill>
            <a:schemeClr val="tx1"/>
          </a:solidFill>
          <a:latin typeface="Exo 2 Light" pitchFamily="2" charset="77"/>
          <a:ea typeface="Exo 2 Light" pitchFamily="2" charset="77"/>
          <a:cs typeface="Exo 2 Light" pitchFamily="2" charset="77"/>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Exo 2 Light" pitchFamily="2" charset="77"/>
          <a:ea typeface="Exo 2 Light" pitchFamily="2" charset="77"/>
          <a:cs typeface="Exo 2 Light" pitchFamily="2" charset="77"/>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Exo 2 Light" pitchFamily="2" charset="77"/>
          <a:ea typeface="Exo 2 Light" pitchFamily="2" charset="77"/>
          <a:cs typeface="Exo 2 Light" pitchFamily="2" charset="77"/>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Exo 2 Light" pitchFamily="2" charset="77"/>
          <a:ea typeface="Exo 2 Light" pitchFamily="2" charset="77"/>
          <a:cs typeface="Exo 2 Light" pitchFamily="2" charset="77"/>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Exo 2 Light" pitchFamily="2" charset="77"/>
          <a:ea typeface="Exo 2 Light" pitchFamily="2" charset="77"/>
          <a:cs typeface="Exo 2 Light" pitchFamily="2" charset="77"/>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Exo 2 Light" pitchFamily="2" charset="77"/>
          <a:ea typeface="Exo 2 Light" pitchFamily="2" charset="77"/>
          <a:cs typeface="Exo 2 Light" pitchFamily="2" charset="77"/>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svg"/><Relationship Id="rId7" Type="http://schemas.openxmlformats.org/officeDocument/2006/relationships/image" Target="../media/image16.jp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svg"/><Relationship Id="rId3" Type="http://schemas.openxmlformats.org/officeDocument/2006/relationships/image" Target="../media/image19.svg"/><Relationship Id="rId7" Type="http://schemas.openxmlformats.org/officeDocument/2006/relationships/image" Target="../media/image23.svg"/><Relationship Id="rId12"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 Id="rId1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a-DK" sz="3200" dirty="0">
                <a:latin typeface="Exo 2 Light" pitchFamily="2" charset="77"/>
              </a:rPr>
              <a:t>Kom godt i gang med Python</a:t>
            </a:r>
          </a:p>
        </p:txBody>
      </p:sp>
    </p:spTree>
    <p:extLst>
      <p:ext uri="{BB962C8B-B14F-4D97-AF65-F5344CB8AC3E}">
        <p14:creationId xmlns:p14="http://schemas.microsoft.com/office/powerpoint/2010/main" val="625793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F1F6AC84-D42B-9B46-AED1-831EABBB5A18}" type="slidenum">
              <a:rPr lang="da-DK" smtClean="0"/>
              <a:pPr/>
              <a:t>2</a:t>
            </a:fld>
            <a:endParaRPr lang="da-DK" dirty="0"/>
          </a:p>
        </p:txBody>
      </p:sp>
      <p:sp>
        <p:nvSpPr>
          <p:cNvPr id="3" name="Footer Placeholder 2"/>
          <p:cNvSpPr>
            <a:spLocks noGrp="1"/>
          </p:cNvSpPr>
          <p:nvPr>
            <p:ph type="ftr" sz="quarter" idx="3"/>
          </p:nvPr>
        </p:nvSpPr>
        <p:spPr/>
        <p:txBody>
          <a:bodyPr/>
          <a:lstStyle/>
          <a:p>
            <a:r>
              <a:rPr lang="da-DK" dirty="0"/>
              <a:t>DAMVAD Analytics | Kom godt i gang med Python</a:t>
            </a:r>
          </a:p>
        </p:txBody>
      </p:sp>
      <p:pic>
        <p:nvPicPr>
          <p:cNvPr id="4" name="Graphic 3">
            <a:extLst>
              <a:ext uri="{FF2B5EF4-FFF2-40B4-BE49-F238E27FC236}">
                <a16:creationId xmlns:a16="http://schemas.microsoft.com/office/drawing/2014/main" id="{9A7E94E6-8943-1941-B4A6-1CC0990F150B}"/>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1645" b="11610"/>
          <a:stretch/>
        </p:blipFill>
        <p:spPr>
          <a:xfrm flipH="1" flipV="1">
            <a:off x="1743342" y="43711"/>
            <a:ext cx="8879079" cy="6814289"/>
          </a:xfrm>
          <a:prstGeom prst="rect">
            <a:avLst/>
          </a:prstGeom>
        </p:spPr>
      </p:pic>
      <p:grpSp>
        <p:nvGrpSpPr>
          <p:cNvPr id="7" name="Group 6">
            <a:extLst>
              <a:ext uri="{FF2B5EF4-FFF2-40B4-BE49-F238E27FC236}">
                <a16:creationId xmlns:a16="http://schemas.microsoft.com/office/drawing/2014/main" id="{F7819BF2-7501-0542-8315-12FD1B5951FC}"/>
              </a:ext>
            </a:extLst>
          </p:cNvPr>
          <p:cNvGrpSpPr/>
          <p:nvPr/>
        </p:nvGrpSpPr>
        <p:grpSpPr>
          <a:xfrm>
            <a:off x="490538" y="1888601"/>
            <a:ext cx="5267715" cy="830997"/>
            <a:chOff x="490538" y="1888601"/>
            <a:chExt cx="5267715" cy="830997"/>
          </a:xfrm>
        </p:grpSpPr>
        <p:pic>
          <p:nvPicPr>
            <p:cNvPr id="8" name="Picture 7">
              <a:extLst>
                <a:ext uri="{FF2B5EF4-FFF2-40B4-BE49-F238E27FC236}">
                  <a16:creationId xmlns:a16="http://schemas.microsoft.com/office/drawing/2014/main" id="{A90F1C8D-F153-7343-9007-CF6BDE895EBD}"/>
                </a:ext>
              </a:extLst>
            </p:cNvPr>
            <p:cNvPicPr>
              <a:picLocks noChangeAspect="1"/>
            </p:cNvPicPr>
            <p:nvPr/>
          </p:nvPicPr>
          <p:blipFill rotWithShape="1">
            <a:blip r:embed="rId4"/>
            <a:srcRect l="16667" t="19167" r="36055" b="9916"/>
            <a:stretch/>
          </p:blipFill>
          <p:spPr>
            <a:xfrm>
              <a:off x="490538" y="1895499"/>
              <a:ext cx="817200" cy="817200"/>
            </a:xfrm>
            <a:prstGeom prst="ellipse">
              <a:avLst/>
            </a:prstGeom>
            <a:ln w="3175">
              <a:solidFill>
                <a:schemeClr val="tx2"/>
              </a:solidFill>
            </a:ln>
            <a:effectLst>
              <a:outerShdw blurRad="50800" dist="38100" dir="2700000" algn="tl" rotWithShape="0">
                <a:prstClr val="black">
                  <a:alpha val="40000"/>
                </a:prstClr>
              </a:outerShdw>
            </a:effectLst>
          </p:spPr>
        </p:pic>
        <p:grpSp>
          <p:nvGrpSpPr>
            <p:cNvPr id="9" name="Group 8">
              <a:extLst>
                <a:ext uri="{FF2B5EF4-FFF2-40B4-BE49-F238E27FC236}">
                  <a16:creationId xmlns:a16="http://schemas.microsoft.com/office/drawing/2014/main" id="{0F848271-B090-F942-96F2-33267D12F5D9}"/>
                </a:ext>
              </a:extLst>
            </p:cNvPr>
            <p:cNvGrpSpPr/>
            <p:nvPr/>
          </p:nvGrpSpPr>
          <p:grpSpPr>
            <a:xfrm>
              <a:off x="1462602" y="1888601"/>
              <a:ext cx="4295651" cy="830997"/>
              <a:chOff x="1462602" y="1888601"/>
              <a:chExt cx="4295651" cy="830997"/>
            </a:xfrm>
          </p:grpSpPr>
          <p:sp>
            <p:nvSpPr>
              <p:cNvPr id="10" name="TextBox 9">
                <a:extLst>
                  <a:ext uri="{FF2B5EF4-FFF2-40B4-BE49-F238E27FC236}">
                    <a16:creationId xmlns:a16="http://schemas.microsoft.com/office/drawing/2014/main" id="{0F364A9C-CED5-5343-A450-D98A0BD2CA51}"/>
                  </a:ext>
                </a:extLst>
              </p:cNvPr>
              <p:cNvSpPr txBox="1"/>
              <p:nvPr/>
            </p:nvSpPr>
            <p:spPr>
              <a:xfrm>
                <a:off x="1462602" y="1888601"/>
                <a:ext cx="1659539" cy="830997"/>
              </a:xfrm>
              <a:prstGeom prst="rect">
                <a:avLst/>
              </a:prstGeom>
              <a:noFill/>
            </p:spPr>
            <p:txBody>
              <a:bodyPr wrap="square" rtlCol="0">
                <a:spAutoFit/>
              </a:bodyPr>
              <a:lstStyle/>
              <a:p>
                <a:r>
                  <a:rPr lang="da-DK" sz="1200" dirty="0">
                    <a:solidFill>
                      <a:schemeClr val="bg2"/>
                    </a:solidFill>
                    <a:latin typeface="Exo 2 Light" pitchFamily="2" charset="77"/>
                  </a:rPr>
                  <a:t>Navn:</a:t>
                </a:r>
              </a:p>
              <a:p>
                <a:r>
                  <a:rPr lang="da-DK" sz="1200" dirty="0">
                    <a:solidFill>
                      <a:schemeClr val="bg2"/>
                    </a:solidFill>
                    <a:latin typeface="Exo 2 Light" pitchFamily="2" charset="77"/>
                  </a:rPr>
                  <a:t>Titel:</a:t>
                </a:r>
              </a:p>
              <a:p>
                <a:r>
                  <a:rPr lang="da-DK" sz="1200" dirty="0">
                    <a:solidFill>
                      <a:schemeClr val="bg2"/>
                    </a:solidFill>
                    <a:latin typeface="Exo 2 Light" pitchFamily="2" charset="77"/>
                  </a:rPr>
                  <a:t>Uddannelse:</a:t>
                </a:r>
              </a:p>
              <a:p>
                <a:r>
                  <a:rPr lang="da-DK" sz="1200" dirty="0">
                    <a:solidFill>
                      <a:schemeClr val="bg2"/>
                    </a:solidFill>
                    <a:latin typeface="Exo 2 Light" pitchFamily="2" charset="77"/>
                  </a:rPr>
                  <a:t>Spidskompetencer:</a:t>
                </a:r>
              </a:p>
            </p:txBody>
          </p:sp>
          <p:sp>
            <p:nvSpPr>
              <p:cNvPr id="11" name="TextBox 10">
                <a:extLst>
                  <a:ext uri="{FF2B5EF4-FFF2-40B4-BE49-F238E27FC236}">
                    <a16:creationId xmlns:a16="http://schemas.microsoft.com/office/drawing/2014/main" id="{17034C01-91A0-464B-A9CE-CFCB9C2DDE22}"/>
                  </a:ext>
                </a:extLst>
              </p:cNvPr>
              <p:cNvSpPr txBox="1"/>
              <p:nvPr/>
            </p:nvSpPr>
            <p:spPr>
              <a:xfrm>
                <a:off x="2998959" y="1888601"/>
                <a:ext cx="2759294" cy="830997"/>
              </a:xfrm>
              <a:prstGeom prst="rect">
                <a:avLst/>
              </a:prstGeom>
              <a:noFill/>
            </p:spPr>
            <p:txBody>
              <a:bodyPr wrap="square" rtlCol="0">
                <a:spAutoFit/>
              </a:bodyPr>
              <a:lstStyle/>
              <a:p>
                <a:r>
                  <a:rPr lang="da-DK" sz="1200" dirty="0">
                    <a:solidFill>
                      <a:schemeClr val="bg2"/>
                    </a:solidFill>
                  </a:rPr>
                  <a:t>Sebastian </a:t>
                </a:r>
                <a:r>
                  <a:rPr lang="da-DK" sz="1200" dirty="0" err="1">
                    <a:solidFill>
                      <a:schemeClr val="bg2"/>
                    </a:solidFill>
                  </a:rPr>
                  <a:t>Steenssøn</a:t>
                </a:r>
                <a:endParaRPr lang="da-DK" sz="1200" dirty="0">
                  <a:solidFill>
                    <a:schemeClr val="bg2"/>
                  </a:solidFill>
                </a:endParaRPr>
              </a:p>
              <a:p>
                <a:r>
                  <a:rPr lang="da-DK" sz="1200" dirty="0">
                    <a:solidFill>
                      <a:schemeClr val="bg2"/>
                    </a:solidFill>
                  </a:rPr>
                  <a:t>Senior Data </a:t>
                </a:r>
                <a:r>
                  <a:rPr lang="da-DK" sz="1200" dirty="0" err="1">
                    <a:solidFill>
                      <a:schemeClr val="bg2"/>
                    </a:solidFill>
                  </a:rPr>
                  <a:t>Scientist</a:t>
                </a:r>
                <a:endParaRPr lang="da-DK" sz="1200" dirty="0">
                  <a:solidFill>
                    <a:schemeClr val="bg2"/>
                  </a:solidFill>
                </a:endParaRPr>
              </a:p>
              <a:p>
                <a:r>
                  <a:rPr lang="da-DK" sz="1200" dirty="0">
                    <a:solidFill>
                      <a:schemeClr val="bg2"/>
                    </a:solidFill>
                  </a:rPr>
                  <a:t>Kandidat i Matematik og Økonomi</a:t>
                </a:r>
              </a:p>
              <a:p>
                <a:r>
                  <a:rPr lang="da-DK" sz="1200" dirty="0">
                    <a:solidFill>
                      <a:schemeClr val="bg2"/>
                    </a:solidFill>
                  </a:rPr>
                  <a:t>R, projektledelse, visualisering</a:t>
                </a:r>
              </a:p>
            </p:txBody>
          </p:sp>
        </p:grpSp>
      </p:grpSp>
      <p:grpSp>
        <p:nvGrpSpPr>
          <p:cNvPr id="12" name="Group 11">
            <a:extLst>
              <a:ext uri="{FF2B5EF4-FFF2-40B4-BE49-F238E27FC236}">
                <a16:creationId xmlns:a16="http://schemas.microsoft.com/office/drawing/2014/main" id="{9C9E7C3F-9380-5E46-AE46-0C6F0F4486D2}"/>
              </a:ext>
            </a:extLst>
          </p:cNvPr>
          <p:cNvGrpSpPr/>
          <p:nvPr/>
        </p:nvGrpSpPr>
        <p:grpSpPr>
          <a:xfrm>
            <a:off x="6467091" y="2610709"/>
            <a:ext cx="5267715" cy="1015663"/>
            <a:chOff x="490538" y="3047813"/>
            <a:chExt cx="5267715" cy="1015663"/>
          </a:xfrm>
        </p:grpSpPr>
        <p:pic>
          <p:nvPicPr>
            <p:cNvPr id="13" name="Picture 12">
              <a:extLst>
                <a:ext uri="{FF2B5EF4-FFF2-40B4-BE49-F238E27FC236}">
                  <a16:creationId xmlns:a16="http://schemas.microsoft.com/office/drawing/2014/main" id="{6F0B0E9D-DCCB-BE4A-B6C3-1EBFC394B622}"/>
                </a:ext>
              </a:extLst>
            </p:cNvPr>
            <p:cNvPicPr>
              <a:picLocks noChangeAspect="1"/>
            </p:cNvPicPr>
            <p:nvPr/>
          </p:nvPicPr>
          <p:blipFill rotWithShape="1">
            <a:blip r:embed="rId5"/>
            <a:srcRect l="29289" r="20262" b="24235"/>
            <a:stretch/>
          </p:blipFill>
          <p:spPr>
            <a:xfrm>
              <a:off x="490538" y="3054711"/>
              <a:ext cx="817200" cy="817200"/>
            </a:xfrm>
            <a:prstGeom prst="ellipse">
              <a:avLst/>
            </a:prstGeom>
            <a:ln w="3175">
              <a:solidFill>
                <a:schemeClr val="tx2"/>
              </a:solidFill>
            </a:ln>
            <a:effectLst>
              <a:outerShdw blurRad="50800" dist="38100" dir="2700000" algn="tl" rotWithShape="0">
                <a:prstClr val="black">
                  <a:alpha val="40000"/>
                </a:prstClr>
              </a:outerShdw>
            </a:effectLst>
          </p:spPr>
        </p:pic>
        <p:grpSp>
          <p:nvGrpSpPr>
            <p:cNvPr id="14" name="Group 13">
              <a:extLst>
                <a:ext uri="{FF2B5EF4-FFF2-40B4-BE49-F238E27FC236}">
                  <a16:creationId xmlns:a16="http://schemas.microsoft.com/office/drawing/2014/main" id="{AF8A8EB8-A52A-524C-B78E-B7ACEDDF0E6B}"/>
                </a:ext>
              </a:extLst>
            </p:cNvPr>
            <p:cNvGrpSpPr/>
            <p:nvPr/>
          </p:nvGrpSpPr>
          <p:grpSpPr>
            <a:xfrm>
              <a:off x="1462602" y="3047813"/>
              <a:ext cx="4295651" cy="1015663"/>
              <a:chOff x="1462602" y="1888601"/>
              <a:chExt cx="4295651" cy="1015663"/>
            </a:xfrm>
          </p:grpSpPr>
          <p:sp>
            <p:nvSpPr>
              <p:cNvPr id="15" name="TextBox 14">
                <a:extLst>
                  <a:ext uri="{FF2B5EF4-FFF2-40B4-BE49-F238E27FC236}">
                    <a16:creationId xmlns:a16="http://schemas.microsoft.com/office/drawing/2014/main" id="{F127F125-E6B0-2F45-8168-4253206D4499}"/>
                  </a:ext>
                </a:extLst>
              </p:cNvPr>
              <p:cNvSpPr txBox="1"/>
              <p:nvPr/>
            </p:nvSpPr>
            <p:spPr>
              <a:xfrm>
                <a:off x="1462602" y="1888601"/>
                <a:ext cx="1659539" cy="830997"/>
              </a:xfrm>
              <a:prstGeom prst="rect">
                <a:avLst/>
              </a:prstGeom>
              <a:noFill/>
            </p:spPr>
            <p:txBody>
              <a:bodyPr wrap="square" rtlCol="0">
                <a:spAutoFit/>
              </a:bodyPr>
              <a:lstStyle/>
              <a:p>
                <a:r>
                  <a:rPr lang="da-DK" sz="1200" dirty="0">
                    <a:solidFill>
                      <a:schemeClr val="bg2"/>
                    </a:solidFill>
                    <a:latin typeface="Exo 2 Light" pitchFamily="2" charset="77"/>
                  </a:rPr>
                  <a:t>Navn:</a:t>
                </a:r>
              </a:p>
              <a:p>
                <a:r>
                  <a:rPr lang="da-DK" sz="1200" dirty="0">
                    <a:solidFill>
                      <a:schemeClr val="bg2"/>
                    </a:solidFill>
                    <a:latin typeface="Exo 2 Light" pitchFamily="2" charset="77"/>
                  </a:rPr>
                  <a:t>Titel:</a:t>
                </a:r>
              </a:p>
              <a:p>
                <a:r>
                  <a:rPr lang="da-DK" sz="1200" dirty="0">
                    <a:solidFill>
                      <a:schemeClr val="bg2"/>
                    </a:solidFill>
                    <a:latin typeface="Exo 2 Light" pitchFamily="2" charset="77"/>
                  </a:rPr>
                  <a:t>Uddannelse:</a:t>
                </a:r>
              </a:p>
              <a:p>
                <a:r>
                  <a:rPr lang="da-DK" sz="1200" dirty="0">
                    <a:solidFill>
                      <a:schemeClr val="bg2"/>
                    </a:solidFill>
                    <a:latin typeface="Exo 2 Light" pitchFamily="2" charset="77"/>
                  </a:rPr>
                  <a:t>Spidskompetencer:</a:t>
                </a:r>
              </a:p>
            </p:txBody>
          </p:sp>
          <p:sp>
            <p:nvSpPr>
              <p:cNvPr id="16" name="TextBox 15">
                <a:extLst>
                  <a:ext uri="{FF2B5EF4-FFF2-40B4-BE49-F238E27FC236}">
                    <a16:creationId xmlns:a16="http://schemas.microsoft.com/office/drawing/2014/main" id="{42F0D819-419F-8842-AE03-4A627ECDD2D8}"/>
                  </a:ext>
                </a:extLst>
              </p:cNvPr>
              <p:cNvSpPr txBox="1"/>
              <p:nvPr/>
            </p:nvSpPr>
            <p:spPr>
              <a:xfrm>
                <a:off x="2998959" y="1888601"/>
                <a:ext cx="2759294" cy="1015663"/>
              </a:xfrm>
              <a:prstGeom prst="rect">
                <a:avLst/>
              </a:prstGeom>
              <a:noFill/>
            </p:spPr>
            <p:txBody>
              <a:bodyPr wrap="square" rtlCol="0">
                <a:spAutoFit/>
              </a:bodyPr>
              <a:lstStyle/>
              <a:p>
                <a:r>
                  <a:rPr lang="da-DK" sz="1200" dirty="0">
                    <a:solidFill>
                      <a:schemeClr val="bg2"/>
                    </a:solidFill>
                  </a:rPr>
                  <a:t>Jess Alfredsen</a:t>
                </a:r>
              </a:p>
              <a:p>
                <a:r>
                  <a:rPr lang="da-DK" sz="1200" dirty="0">
                    <a:solidFill>
                      <a:schemeClr val="bg2"/>
                    </a:solidFill>
                  </a:rPr>
                  <a:t>Senior Data </a:t>
                </a:r>
                <a:r>
                  <a:rPr lang="da-DK" sz="1200" dirty="0" err="1">
                    <a:solidFill>
                      <a:schemeClr val="bg2"/>
                    </a:solidFill>
                  </a:rPr>
                  <a:t>Scientist</a:t>
                </a:r>
                <a:endParaRPr lang="da-DK" sz="1200" dirty="0">
                  <a:solidFill>
                    <a:schemeClr val="bg2"/>
                  </a:solidFill>
                </a:endParaRPr>
              </a:p>
              <a:p>
                <a:r>
                  <a:rPr lang="da-DK" sz="1200" spc="-20" dirty="0">
                    <a:solidFill>
                      <a:schemeClr val="bg2"/>
                    </a:solidFill>
                  </a:rPr>
                  <a:t>Civilingeniør i Software og Data Science</a:t>
                </a:r>
              </a:p>
              <a:p>
                <a:r>
                  <a:rPr lang="da-DK" sz="1200" dirty="0">
                    <a:solidFill>
                      <a:schemeClr val="bg2"/>
                    </a:solidFill>
                  </a:rPr>
                  <a:t>Implementering, </a:t>
                </a:r>
                <a:r>
                  <a:rPr lang="da-DK" sz="1200" dirty="0" err="1">
                    <a:solidFill>
                      <a:schemeClr val="bg2"/>
                    </a:solidFill>
                  </a:rPr>
                  <a:t>machine</a:t>
                </a:r>
                <a:r>
                  <a:rPr lang="da-DK" sz="1200" dirty="0">
                    <a:solidFill>
                      <a:schemeClr val="bg2"/>
                    </a:solidFill>
                  </a:rPr>
                  <a:t> </a:t>
                </a:r>
                <a:r>
                  <a:rPr lang="da-DK" sz="1200" dirty="0" err="1">
                    <a:solidFill>
                      <a:schemeClr val="bg2"/>
                    </a:solidFill>
                  </a:rPr>
                  <a:t>learning</a:t>
                </a:r>
                <a:r>
                  <a:rPr lang="da-DK" sz="1200" dirty="0">
                    <a:solidFill>
                      <a:schemeClr val="bg2"/>
                    </a:solidFill>
                  </a:rPr>
                  <a:t>, algoritmer</a:t>
                </a:r>
              </a:p>
            </p:txBody>
          </p:sp>
        </p:grpSp>
      </p:grpSp>
      <p:grpSp>
        <p:nvGrpSpPr>
          <p:cNvPr id="17" name="Group 16">
            <a:extLst>
              <a:ext uri="{FF2B5EF4-FFF2-40B4-BE49-F238E27FC236}">
                <a16:creationId xmlns:a16="http://schemas.microsoft.com/office/drawing/2014/main" id="{F7C40EA6-41C6-7F40-B5B1-E10CE5CEDF16}"/>
              </a:ext>
            </a:extLst>
          </p:cNvPr>
          <p:cNvGrpSpPr/>
          <p:nvPr/>
        </p:nvGrpSpPr>
        <p:grpSpPr>
          <a:xfrm>
            <a:off x="490538" y="3210874"/>
            <a:ext cx="5267715" cy="1015663"/>
            <a:chOff x="490538" y="4243025"/>
            <a:chExt cx="5267715" cy="1015663"/>
          </a:xfrm>
        </p:grpSpPr>
        <p:grpSp>
          <p:nvGrpSpPr>
            <p:cNvPr id="18" name="Group 17">
              <a:extLst>
                <a:ext uri="{FF2B5EF4-FFF2-40B4-BE49-F238E27FC236}">
                  <a16:creationId xmlns:a16="http://schemas.microsoft.com/office/drawing/2014/main" id="{28B5CEBF-8F4E-9640-93D0-FBEBEAAD4E24}"/>
                </a:ext>
              </a:extLst>
            </p:cNvPr>
            <p:cNvGrpSpPr/>
            <p:nvPr/>
          </p:nvGrpSpPr>
          <p:grpSpPr>
            <a:xfrm>
              <a:off x="1462602" y="4243025"/>
              <a:ext cx="4295651" cy="1015663"/>
              <a:chOff x="1462602" y="1888601"/>
              <a:chExt cx="4295651" cy="1015663"/>
            </a:xfrm>
          </p:grpSpPr>
          <p:sp>
            <p:nvSpPr>
              <p:cNvPr id="20" name="TextBox 19">
                <a:extLst>
                  <a:ext uri="{FF2B5EF4-FFF2-40B4-BE49-F238E27FC236}">
                    <a16:creationId xmlns:a16="http://schemas.microsoft.com/office/drawing/2014/main" id="{61F69810-386F-5C48-969D-98DE49573621}"/>
                  </a:ext>
                </a:extLst>
              </p:cNvPr>
              <p:cNvSpPr txBox="1"/>
              <p:nvPr/>
            </p:nvSpPr>
            <p:spPr>
              <a:xfrm>
                <a:off x="1462602" y="1888601"/>
                <a:ext cx="1659539" cy="830997"/>
              </a:xfrm>
              <a:prstGeom prst="rect">
                <a:avLst/>
              </a:prstGeom>
              <a:noFill/>
            </p:spPr>
            <p:txBody>
              <a:bodyPr wrap="square" rtlCol="0">
                <a:spAutoFit/>
              </a:bodyPr>
              <a:lstStyle/>
              <a:p>
                <a:r>
                  <a:rPr lang="da-DK" sz="1200" dirty="0">
                    <a:solidFill>
                      <a:schemeClr val="bg2"/>
                    </a:solidFill>
                    <a:latin typeface="Exo 2 Light" pitchFamily="2" charset="77"/>
                  </a:rPr>
                  <a:t>Navn:</a:t>
                </a:r>
              </a:p>
              <a:p>
                <a:r>
                  <a:rPr lang="da-DK" sz="1200" dirty="0">
                    <a:solidFill>
                      <a:schemeClr val="bg2"/>
                    </a:solidFill>
                    <a:latin typeface="Exo 2 Light" pitchFamily="2" charset="77"/>
                  </a:rPr>
                  <a:t>Titel:</a:t>
                </a:r>
              </a:p>
              <a:p>
                <a:r>
                  <a:rPr lang="da-DK" sz="1200" dirty="0">
                    <a:solidFill>
                      <a:schemeClr val="bg2"/>
                    </a:solidFill>
                    <a:latin typeface="Exo 2 Light" pitchFamily="2" charset="77"/>
                  </a:rPr>
                  <a:t>Uddannelse:</a:t>
                </a:r>
              </a:p>
              <a:p>
                <a:r>
                  <a:rPr lang="da-DK" sz="1200" dirty="0">
                    <a:solidFill>
                      <a:schemeClr val="bg2"/>
                    </a:solidFill>
                    <a:latin typeface="Exo 2 Light" pitchFamily="2" charset="77"/>
                  </a:rPr>
                  <a:t>Spidskompetencer:</a:t>
                </a:r>
              </a:p>
            </p:txBody>
          </p:sp>
          <p:sp>
            <p:nvSpPr>
              <p:cNvPr id="21" name="TextBox 20">
                <a:extLst>
                  <a:ext uri="{FF2B5EF4-FFF2-40B4-BE49-F238E27FC236}">
                    <a16:creationId xmlns:a16="http://schemas.microsoft.com/office/drawing/2014/main" id="{CEBEBEF1-1A4E-5643-AB7F-32DEA567AB79}"/>
                  </a:ext>
                </a:extLst>
              </p:cNvPr>
              <p:cNvSpPr txBox="1"/>
              <p:nvPr/>
            </p:nvSpPr>
            <p:spPr>
              <a:xfrm>
                <a:off x="2998959" y="1888601"/>
                <a:ext cx="2759294" cy="1015663"/>
              </a:xfrm>
              <a:prstGeom prst="rect">
                <a:avLst/>
              </a:prstGeom>
              <a:noFill/>
            </p:spPr>
            <p:txBody>
              <a:bodyPr wrap="square" rtlCol="0">
                <a:spAutoFit/>
              </a:bodyPr>
              <a:lstStyle/>
              <a:p>
                <a:r>
                  <a:rPr lang="da-DK" sz="1200" dirty="0">
                    <a:solidFill>
                      <a:schemeClr val="bg2"/>
                    </a:solidFill>
                  </a:rPr>
                  <a:t>Tobias Lindberg</a:t>
                </a:r>
              </a:p>
              <a:p>
                <a:r>
                  <a:rPr lang="da-DK" sz="1200" dirty="0">
                    <a:solidFill>
                      <a:schemeClr val="bg2"/>
                    </a:solidFill>
                  </a:rPr>
                  <a:t>Data </a:t>
                </a:r>
                <a:r>
                  <a:rPr lang="da-DK" sz="1200" dirty="0" err="1">
                    <a:solidFill>
                      <a:schemeClr val="bg2"/>
                    </a:solidFill>
                  </a:rPr>
                  <a:t>Scientist</a:t>
                </a:r>
                <a:endParaRPr lang="da-DK" sz="1200" dirty="0">
                  <a:solidFill>
                    <a:schemeClr val="bg2"/>
                  </a:solidFill>
                </a:endParaRPr>
              </a:p>
              <a:p>
                <a:r>
                  <a:rPr lang="da-DK" sz="1200" dirty="0">
                    <a:solidFill>
                      <a:schemeClr val="bg2"/>
                    </a:solidFill>
                  </a:rPr>
                  <a:t>Civilingeniør i Teknisk Matematik</a:t>
                </a:r>
              </a:p>
              <a:p>
                <a:r>
                  <a:rPr lang="da-DK" sz="1200" dirty="0">
                    <a:solidFill>
                      <a:schemeClr val="bg2"/>
                    </a:solidFill>
                  </a:rPr>
                  <a:t>Machine </a:t>
                </a:r>
                <a:r>
                  <a:rPr lang="da-DK" sz="1200" dirty="0" err="1">
                    <a:solidFill>
                      <a:schemeClr val="bg2"/>
                    </a:solidFill>
                  </a:rPr>
                  <a:t>learning</a:t>
                </a:r>
                <a:r>
                  <a:rPr lang="da-DK" sz="1200" dirty="0">
                    <a:solidFill>
                      <a:schemeClr val="bg2"/>
                    </a:solidFill>
                  </a:rPr>
                  <a:t>, </a:t>
                </a:r>
                <a:r>
                  <a:rPr lang="da-DK" sz="1200" dirty="0" err="1">
                    <a:solidFill>
                      <a:schemeClr val="bg2"/>
                    </a:solidFill>
                  </a:rPr>
                  <a:t>natural</a:t>
                </a:r>
                <a:r>
                  <a:rPr lang="da-DK" sz="1200" dirty="0">
                    <a:solidFill>
                      <a:schemeClr val="bg2"/>
                    </a:solidFill>
                  </a:rPr>
                  <a:t> </a:t>
                </a:r>
                <a:r>
                  <a:rPr lang="da-DK" sz="1200" dirty="0" err="1">
                    <a:solidFill>
                      <a:schemeClr val="bg2"/>
                    </a:solidFill>
                  </a:rPr>
                  <a:t>language</a:t>
                </a:r>
                <a:r>
                  <a:rPr lang="da-DK" sz="1200" dirty="0">
                    <a:solidFill>
                      <a:schemeClr val="bg2"/>
                    </a:solidFill>
                  </a:rPr>
                  <a:t> </a:t>
                </a:r>
                <a:r>
                  <a:rPr lang="da-DK" sz="1200" dirty="0" err="1">
                    <a:solidFill>
                      <a:schemeClr val="bg2"/>
                    </a:solidFill>
                  </a:rPr>
                  <a:t>processing</a:t>
                </a:r>
                <a:r>
                  <a:rPr lang="da-DK" sz="1200" dirty="0">
                    <a:solidFill>
                      <a:schemeClr val="bg2"/>
                    </a:solidFill>
                  </a:rPr>
                  <a:t>, </a:t>
                </a:r>
                <a:r>
                  <a:rPr lang="da-DK" sz="1200" dirty="0" err="1">
                    <a:solidFill>
                      <a:schemeClr val="bg2"/>
                    </a:solidFill>
                  </a:rPr>
                  <a:t>Python</a:t>
                </a:r>
                <a:endParaRPr lang="da-DK" sz="1200" dirty="0">
                  <a:solidFill>
                    <a:schemeClr val="bg2"/>
                  </a:solidFill>
                </a:endParaRPr>
              </a:p>
            </p:txBody>
          </p:sp>
        </p:grpSp>
        <p:pic>
          <p:nvPicPr>
            <p:cNvPr id="19" name="Picture 18">
              <a:extLst>
                <a:ext uri="{FF2B5EF4-FFF2-40B4-BE49-F238E27FC236}">
                  <a16:creationId xmlns:a16="http://schemas.microsoft.com/office/drawing/2014/main" id="{1AAE0A83-9B2C-FE4F-A286-15BAE8A6915B}"/>
                </a:ext>
              </a:extLst>
            </p:cNvPr>
            <p:cNvPicPr>
              <a:picLocks noChangeAspect="1"/>
            </p:cNvPicPr>
            <p:nvPr/>
          </p:nvPicPr>
          <p:blipFill rotWithShape="1">
            <a:blip r:embed="rId6"/>
            <a:srcRect l="28303" t="3051" r="21278" b="21230"/>
            <a:stretch/>
          </p:blipFill>
          <p:spPr>
            <a:xfrm>
              <a:off x="490538" y="4249923"/>
              <a:ext cx="817200" cy="817200"/>
            </a:xfrm>
            <a:prstGeom prst="ellipse">
              <a:avLst/>
            </a:prstGeom>
            <a:ln w="3175">
              <a:solidFill>
                <a:schemeClr val="tx2"/>
              </a:solidFill>
            </a:ln>
            <a:effectLst>
              <a:outerShdw blurRad="50800" dist="38100" dir="2700000" algn="tl" rotWithShape="0">
                <a:prstClr val="black">
                  <a:alpha val="40000"/>
                </a:prstClr>
              </a:outerShdw>
            </a:effectLst>
          </p:spPr>
        </p:pic>
      </p:grpSp>
      <p:sp>
        <p:nvSpPr>
          <p:cNvPr id="33" name="Text Placeholder 1">
            <a:extLst>
              <a:ext uri="{FF2B5EF4-FFF2-40B4-BE49-F238E27FC236}">
                <a16:creationId xmlns:a16="http://schemas.microsoft.com/office/drawing/2014/main" id="{9C8A4292-B3F0-CA46-A495-6C02E308BA76}"/>
              </a:ext>
            </a:extLst>
          </p:cNvPr>
          <p:cNvSpPr txBox="1">
            <a:spLocks/>
          </p:cNvSpPr>
          <p:nvPr/>
        </p:nvSpPr>
        <p:spPr>
          <a:xfrm>
            <a:off x="414875" y="761250"/>
            <a:ext cx="5006211" cy="532869"/>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Exo 2 Light" pitchFamily="2" charset="77"/>
                <a:ea typeface="Exo 2 Light" pitchFamily="2" charset="77"/>
                <a:cs typeface="Exo 2 Light" pitchFamily="2" charset="77"/>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Exo 2 Light" pitchFamily="2" charset="77"/>
                <a:ea typeface="Exo 2 Light" pitchFamily="2" charset="77"/>
                <a:cs typeface="Exo 2 Light" pitchFamily="2" charset="77"/>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Exo 2 Light" pitchFamily="2" charset="77"/>
                <a:ea typeface="Exo 2 Light" pitchFamily="2" charset="77"/>
                <a:cs typeface="Exo 2 Light" pitchFamily="2" charset="77"/>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Exo 2 Light" pitchFamily="2" charset="77"/>
                <a:ea typeface="Exo 2 Light" pitchFamily="2" charset="77"/>
                <a:cs typeface="Exo 2 Light" pitchFamily="2" charset="77"/>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Exo 2 Light" pitchFamily="2" charset="77"/>
                <a:ea typeface="Exo 2 Light" pitchFamily="2" charset="77"/>
                <a:cs typeface="Exo 2 Light" pitchFamily="2" charset="77"/>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da-DK" dirty="0">
                <a:solidFill>
                  <a:schemeClr val="bg2"/>
                </a:solidFill>
              </a:rPr>
              <a:t>Profiler i Data Science teamet</a:t>
            </a:r>
          </a:p>
        </p:txBody>
      </p:sp>
      <p:grpSp>
        <p:nvGrpSpPr>
          <p:cNvPr id="43" name="Group 42">
            <a:extLst>
              <a:ext uri="{FF2B5EF4-FFF2-40B4-BE49-F238E27FC236}">
                <a16:creationId xmlns:a16="http://schemas.microsoft.com/office/drawing/2014/main" id="{245EDA1D-688B-DC43-BFEE-FB1B24067A81}"/>
              </a:ext>
            </a:extLst>
          </p:cNvPr>
          <p:cNvGrpSpPr/>
          <p:nvPr/>
        </p:nvGrpSpPr>
        <p:grpSpPr>
          <a:xfrm>
            <a:off x="487773" y="4520495"/>
            <a:ext cx="5263303" cy="830997"/>
            <a:chOff x="488767" y="3252427"/>
            <a:chExt cx="5263303" cy="830997"/>
          </a:xfrm>
        </p:grpSpPr>
        <p:pic>
          <p:nvPicPr>
            <p:cNvPr id="35" name="Picture 34">
              <a:extLst>
                <a:ext uri="{FF2B5EF4-FFF2-40B4-BE49-F238E27FC236}">
                  <a16:creationId xmlns:a16="http://schemas.microsoft.com/office/drawing/2014/main" id="{04E7BB0C-7592-2244-B9CF-9927D59E392C}"/>
                </a:ext>
              </a:extLst>
            </p:cNvPr>
            <p:cNvPicPr>
              <a:picLocks noChangeAspect="1"/>
            </p:cNvPicPr>
            <p:nvPr/>
          </p:nvPicPr>
          <p:blipFill rotWithShape="1">
            <a:blip r:embed="rId7"/>
            <a:srcRect l="33543" r="18087" b="27919"/>
            <a:stretch/>
          </p:blipFill>
          <p:spPr>
            <a:xfrm>
              <a:off x="488767" y="3259325"/>
              <a:ext cx="821336" cy="817200"/>
            </a:xfrm>
            <a:prstGeom prst="ellipse">
              <a:avLst/>
            </a:prstGeom>
            <a:ln w="3175">
              <a:solidFill>
                <a:schemeClr val="tx2"/>
              </a:solidFill>
            </a:ln>
            <a:effectLst>
              <a:outerShdw blurRad="50800" dist="38100" dir="2700000" algn="tl" rotWithShape="0">
                <a:prstClr val="black">
                  <a:alpha val="40000"/>
                </a:prstClr>
              </a:outerShdw>
            </a:effectLst>
          </p:spPr>
        </p:pic>
        <p:sp>
          <p:nvSpPr>
            <p:cNvPr id="38" name="TextBox 37">
              <a:extLst>
                <a:ext uri="{FF2B5EF4-FFF2-40B4-BE49-F238E27FC236}">
                  <a16:creationId xmlns:a16="http://schemas.microsoft.com/office/drawing/2014/main" id="{5A9F7CE0-9F73-A14E-BAD8-765F04B70CFE}"/>
                </a:ext>
              </a:extLst>
            </p:cNvPr>
            <p:cNvSpPr txBox="1"/>
            <p:nvPr/>
          </p:nvSpPr>
          <p:spPr>
            <a:xfrm>
              <a:off x="1462601" y="3252427"/>
              <a:ext cx="1659539" cy="830997"/>
            </a:xfrm>
            <a:prstGeom prst="rect">
              <a:avLst/>
            </a:prstGeom>
            <a:noFill/>
          </p:spPr>
          <p:txBody>
            <a:bodyPr wrap="square" rtlCol="0">
              <a:spAutoFit/>
            </a:bodyPr>
            <a:lstStyle/>
            <a:p>
              <a:r>
                <a:rPr lang="da-DK" sz="1200" dirty="0">
                  <a:solidFill>
                    <a:schemeClr val="bg2"/>
                  </a:solidFill>
                  <a:latin typeface="Exo 2 Light" pitchFamily="2" charset="77"/>
                </a:rPr>
                <a:t>Navn:</a:t>
              </a:r>
            </a:p>
            <a:p>
              <a:r>
                <a:rPr lang="da-DK" sz="1200" dirty="0">
                  <a:solidFill>
                    <a:schemeClr val="bg2"/>
                  </a:solidFill>
                  <a:latin typeface="Exo 2 Light" pitchFamily="2" charset="77"/>
                </a:rPr>
                <a:t>Titel:</a:t>
              </a:r>
            </a:p>
            <a:p>
              <a:r>
                <a:rPr lang="da-DK" sz="1200" dirty="0">
                  <a:solidFill>
                    <a:schemeClr val="bg2"/>
                  </a:solidFill>
                  <a:latin typeface="Exo 2 Light" pitchFamily="2" charset="77"/>
                </a:rPr>
                <a:t>Uddannelse:</a:t>
              </a:r>
            </a:p>
            <a:p>
              <a:r>
                <a:rPr lang="da-DK" sz="1200" dirty="0">
                  <a:solidFill>
                    <a:schemeClr val="bg2"/>
                  </a:solidFill>
                  <a:latin typeface="Exo 2 Light" pitchFamily="2" charset="77"/>
                </a:rPr>
                <a:t>Spidskompetencer:</a:t>
              </a:r>
            </a:p>
          </p:txBody>
        </p:sp>
        <p:sp>
          <p:nvSpPr>
            <p:cNvPr id="40" name="TextBox 39">
              <a:extLst>
                <a:ext uri="{FF2B5EF4-FFF2-40B4-BE49-F238E27FC236}">
                  <a16:creationId xmlns:a16="http://schemas.microsoft.com/office/drawing/2014/main" id="{160D7DFE-83D6-DC4E-B53A-A77AC85A218B}"/>
                </a:ext>
              </a:extLst>
            </p:cNvPr>
            <p:cNvSpPr txBox="1"/>
            <p:nvPr/>
          </p:nvSpPr>
          <p:spPr>
            <a:xfrm>
              <a:off x="2992776" y="3252427"/>
              <a:ext cx="2759294" cy="830997"/>
            </a:xfrm>
            <a:prstGeom prst="rect">
              <a:avLst/>
            </a:prstGeom>
            <a:noFill/>
          </p:spPr>
          <p:txBody>
            <a:bodyPr wrap="square" rtlCol="0">
              <a:spAutoFit/>
            </a:bodyPr>
            <a:lstStyle/>
            <a:p>
              <a:r>
                <a:rPr lang="da-DK" sz="1200" dirty="0">
                  <a:solidFill>
                    <a:schemeClr val="bg2"/>
                  </a:solidFill>
                </a:rPr>
                <a:t>Martin Højland Hansen</a:t>
              </a:r>
            </a:p>
            <a:p>
              <a:r>
                <a:rPr lang="da-DK" sz="1200" dirty="0">
                  <a:solidFill>
                    <a:schemeClr val="bg2"/>
                  </a:solidFill>
                </a:rPr>
                <a:t>Data </a:t>
              </a:r>
              <a:r>
                <a:rPr lang="da-DK" sz="1200" dirty="0" err="1">
                  <a:solidFill>
                    <a:schemeClr val="bg2"/>
                  </a:solidFill>
                </a:rPr>
                <a:t>Scientist</a:t>
              </a:r>
              <a:endParaRPr lang="da-DK" sz="1200" dirty="0">
                <a:solidFill>
                  <a:schemeClr val="bg2"/>
                </a:solidFill>
              </a:endParaRPr>
            </a:p>
            <a:p>
              <a:r>
                <a:rPr lang="da-DK" sz="1200" dirty="0">
                  <a:solidFill>
                    <a:schemeClr val="bg2"/>
                  </a:solidFill>
                </a:rPr>
                <a:t>Kandidat i Matematik og Økonomi</a:t>
              </a:r>
            </a:p>
            <a:p>
              <a:r>
                <a:rPr lang="da-DK" sz="1200" dirty="0">
                  <a:solidFill>
                    <a:schemeClr val="bg2"/>
                  </a:solidFill>
                </a:rPr>
                <a:t>R, modellering, visualisering</a:t>
              </a:r>
            </a:p>
          </p:txBody>
        </p:sp>
      </p:grpSp>
      <p:grpSp>
        <p:nvGrpSpPr>
          <p:cNvPr id="44" name="Group 43">
            <a:extLst>
              <a:ext uri="{FF2B5EF4-FFF2-40B4-BE49-F238E27FC236}">
                <a16:creationId xmlns:a16="http://schemas.microsoft.com/office/drawing/2014/main" id="{40E46E56-AC65-6649-B32B-B9B54FA6E296}"/>
              </a:ext>
            </a:extLst>
          </p:cNvPr>
          <p:cNvGrpSpPr/>
          <p:nvPr/>
        </p:nvGrpSpPr>
        <p:grpSpPr>
          <a:xfrm>
            <a:off x="6467091" y="4041871"/>
            <a:ext cx="5426661" cy="834985"/>
            <a:chOff x="488767" y="4612265"/>
            <a:chExt cx="5426661" cy="834985"/>
          </a:xfrm>
        </p:grpSpPr>
        <p:pic>
          <p:nvPicPr>
            <p:cNvPr id="37" name="Picture 36">
              <a:extLst>
                <a:ext uri="{FF2B5EF4-FFF2-40B4-BE49-F238E27FC236}">
                  <a16:creationId xmlns:a16="http://schemas.microsoft.com/office/drawing/2014/main" id="{EDBCB778-5F43-E04E-AA99-61B863C654E2}"/>
                </a:ext>
              </a:extLst>
            </p:cNvPr>
            <p:cNvPicPr>
              <a:picLocks noChangeAspect="1"/>
            </p:cNvPicPr>
            <p:nvPr/>
          </p:nvPicPr>
          <p:blipFill rotWithShape="1">
            <a:blip r:embed="rId8"/>
            <a:srcRect l="27376" r="24344" b="27714"/>
            <a:stretch/>
          </p:blipFill>
          <p:spPr>
            <a:xfrm>
              <a:off x="488767" y="4612265"/>
              <a:ext cx="818745" cy="817200"/>
            </a:xfrm>
            <a:prstGeom prst="ellipse">
              <a:avLst/>
            </a:prstGeom>
            <a:ln w="3175">
              <a:solidFill>
                <a:schemeClr val="tx2"/>
              </a:solidFill>
            </a:ln>
            <a:effectLst>
              <a:outerShdw blurRad="50800" dist="38100" dir="2700000" algn="tl" rotWithShape="0">
                <a:prstClr val="black">
                  <a:alpha val="40000"/>
                </a:prstClr>
              </a:outerShdw>
            </a:effectLst>
          </p:spPr>
        </p:pic>
        <p:sp>
          <p:nvSpPr>
            <p:cNvPr id="39" name="TextBox 38">
              <a:extLst>
                <a:ext uri="{FF2B5EF4-FFF2-40B4-BE49-F238E27FC236}">
                  <a16:creationId xmlns:a16="http://schemas.microsoft.com/office/drawing/2014/main" id="{F42E9632-0F6D-654A-A299-EC204C148BF0}"/>
                </a:ext>
              </a:extLst>
            </p:cNvPr>
            <p:cNvSpPr txBox="1"/>
            <p:nvPr/>
          </p:nvSpPr>
          <p:spPr>
            <a:xfrm>
              <a:off x="1462600" y="4616253"/>
              <a:ext cx="1659539" cy="830997"/>
            </a:xfrm>
            <a:prstGeom prst="rect">
              <a:avLst/>
            </a:prstGeom>
            <a:noFill/>
          </p:spPr>
          <p:txBody>
            <a:bodyPr wrap="square" rtlCol="0">
              <a:spAutoFit/>
            </a:bodyPr>
            <a:lstStyle/>
            <a:p>
              <a:r>
                <a:rPr lang="da-DK" sz="1200" dirty="0">
                  <a:solidFill>
                    <a:schemeClr val="bg2"/>
                  </a:solidFill>
                  <a:latin typeface="Exo 2 Light" pitchFamily="2" charset="77"/>
                </a:rPr>
                <a:t>Navn:</a:t>
              </a:r>
            </a:p>
            <a:p>
              <a:r>
                <a:rPr lang="da-DK" sz="1200" dirty="0">
                  <a:solidFill>
                    <a:schemeClr val="bg2"/>
                  </a:solidFill>
                  <a:latin typeface="Exo 2 Light" pitchFamily="2" charset="77"/>
                </a:rPr>
                <a:t>Titel:</a:t>
              </a:r>
            </a:p>
            <a:p>
              <a:r>
                <a:rPr lang="da-DK" sz="1200" dirty="0">
                  <a:solidFill>
                    <a:schemeClr val="bg2"/>
                  </a:solidFill>
                  <a:latin typeface="Exo 2 Light" pitchFamily="2" charset="77"/>
                </a:rPr>
                <a:t>Uddannelse:</a:t>
              </a:r>
            </a:p>
            <a:p>
              <a:r>
                <a:rPr lang="da-DK" sz="1200" dirty="0">
                  <a:solidFill>
                    <a:schemeClr val="bg2"/>
                  </a:solidFill>
                  <a:latin typeface="Exo 2 Light" pitchFamily="2" charset="77"/>
                </a:rPr>
                <a:t>Spidskompetencer:</a:t>
              </a:r>
            </a:p>
          </p:txBody>
        </p:sp>
        <p:sp>
          <p:nvSpPr>
            <p:cNvPr id="41" name="TextBox 40">
              <a:extLst>
                <a:ext uri="{FF2B5EF4-FFF2-40B4-BE49-F238E27FC236}">
                  <a16:creationId xmlns:a16="http://schemas.microsoft.com/office/drawing/2014/main" id="{588439AE-4C94-BB49-B9AE-A086516556B6}"/>
                </a:ext>
              </a:extLst>
            </p:cNvPr>
            <p:cNvSpPr txBox="1"/>
            <p:nvPr/>
          </p:nvSpPr>
          <p:spPr>
            <a:xfrm>
              <a:off x="2998959" y="4616252"/>
              <a:ext cx="2916469" cy="830997"/>
            </a:xfrm>
            <a:prstGeom prst="rect">
              <a:avLst/>
            </a:prstGeom>
            <a:noFill/>
          </p:spPr>
          <p:txBody>
            <a:bodyPr wrap="square" rtlCol="0">
              <a:spAutoFit/>
            </a:bodyPr>
            <a:lstStyle/>
            <a:p>
              <a:r>
                <a:rPr lang="da-DK" sz="1200" dirty="0">
                  <a:solidFill>
                    <a:schemeClr val="bg2"/>
                  </a:solidFill>
                </a:rPr>
                <a:t>Tobias Slott Jensen</a:t>
              </a:r>
            </a:p>
            <a:p>
              <a:r>
                <a:rPr lang="da-DK" sz="1200" dirty="0">
                  <a:solidFill>
                    <a:schemeClr val="bg2"/>
                  </a:solidFill>
                </a:rPr>
                <a:t>Data </a:t>
              </a:r>
              <a:r>
                <a:rPr lang="da-DK" sz="1200" dirty="0" err="1">
                  <a:solidFill>
                    <a:schemeClr val="bg2"/>
                  </a:solidFill>
                </a:rPr>
                <a:t>Scientist</a:t>
              </a:r>
              <a:endParaRPr lang="da-DK" sz="1200" dirty="0">
                <a:solidFill>
                  <a:schemeClr val="bg2"/>
                </a:solidFill>
              </a:endParaRPr>
            </a:p>
            <a:p>
              <a:r>
                <a:rPr lang="da-DK" sz="1200" dirty="0">
                  <a:solidFill>
                    <a:schemeClr val="bg2"/>
                  </a:solidFill>
                </a:rPr>
                <a:t>Civilingeniør i Matematiks Modellering Machine </a:t>
              </a:r>
              <a:r>
                <a:rPr lang="da-DK" sz="1200" dirty="0" err="1">
                  <a:solidFill>
                    <a:schemeClr val="bg2"/>
                  </a:solidFill>
                </a:rPr>
                <a:t>learning</a:t>
              </a:r>
              <a:r>
                <a:rPr lang="da-DK" sz="1200" dirty="0">
                  <a:solidFill>
                    <a:schemeClr val="bg2"/>
                  </a:solidFill>
                </a:rPr>
                <a:t>, Python, algoritmer</a:t>
              </a:r>
            </a:p>
          </p:txBody>
        </p:sp>
      </p:grpSp>
    </p:spTree>
    <p:extLst>
      <p:ext uri="{BB962C8B-B14F-4D97-AF65-F5344CB8AC3E}">
        <p14:creationId xmlns:p14="http://schemas.microsoft.com/office/powerpoint/2010/main" val="2167626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F1F6AC84-D42B-9B46-AED1-831EABBB5A18}" type="slidenum">
              <a:rPr lang="da-DK" smtClean="0"/>
              <a:pPr/>
              <a:t>3</a:t>
            </a:fld>
            <a:endParaRPr lang="da-DK" dirty="0"/>
          </a:p>
        </p:txBody>
      </p:sp>
      <p:sp>
        <p:nvSpPr>
          <p:cNvPr id="3" name="Footer Placeholder 2"/>
          <p:cNvSpPr>
            <a:spLocks noGrp="1"/>
          </p:cNvSpPr>
          <p:nvPr>
            <p:ph type="ftr" sz="quarter" idx="3"/>
          </p:nvPr>
        </p:nvSpPr>
        <p:spPr/>
        <p:txBody>
          <a:bodyPr/>
          <a:lstStyle/>
          <a:p>
            <a:r>
              <a:rPr lang="da-DK"/>
              <a:t>DAMVAD Analytics | Kom godt i gang med Python</a:t>
            </a:r>
            <a:endParaRPr lang="da-DK" dirty="0"/>
          </a:p>
        </p:txBody>
      </p:sp>
      <p:sp>
        <p:nvSpPr>
          <p:cNvPr id="9" name="Curved Down Arrow 8">
            <a:extLst>
              <a:ext uri="{FF2B5EF4-FFF2-40B4-BE49-F238E27FC236}">
                <a16:creationId xmlns:a16="http://schemas.microsoft.com/office/drawing/2014/main" id="{187719BB-4354-C742-9DF7-DE5BBA558DE3}"/>
              </a:ext>
            </a:extLst>
          </p:cNvPr>
          <p:cNvSpPr/>
          <p:nvPr/>
        </p:nvSpPr>
        <p:spPr>
          <a:xfrm>
            <a:off x="6479178" y="1872336"/>
            <a:ext cx="5338353" cy="2185858"/>
          </a:xfrm>
          <a:prstGeom prst="curvedDownArrow">
            <a:avLst>
              <a:gd name="adj1" fmla="val 33555"/>
              <a:gd name="adj2" fmla="val 73897"/>
              <a:gd name="adj3" fmla="val 28984"/>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ts val="1700"/>
              </a:lnSpc>
            </a:pPr>
            <a:endParaRPr lang="da-DK" dirty="0">
              <a:solidFill>
                <a:schemeClr val="tx1"/>
              </a:solidFill>
              <a:latin typeface="Exo 2 Light" charset="0"/>
              <a:ea typeface="Exo 2 Light" charset="0"/>
              <a:cs typeface="Exo 2 Light" charset="0"/>
            </a:endParaRPr>
          </a:p>
        </p:txBody>
      </p:sp>
      <p:sp>
        <p:nvSpPr>
          <p:cNvPr id="10" name="Text Placeholder 1">
            <a:extLst>
              <a:ext uri="{FF2B5EF4-FFF2-40B4-BE49-F238E27FC236}">
                <a16:creationId xmlns:a16="http://schemas.microsoft.com/office/drawing/2014/main" id="{80CBC11C-7BBF-B045-8976-DA08A6F92616}"/>
              </a:ext>
            </a:extLst>
          </p:cNvPr>
          <p:cNvSpPr txBox="1">
            <a:spLocks/>
          </p:cNvSpPr>
          <p:nvPr/>
        </p:nvSpPr>
        <p:spPr>
          <a:xfrm>
            <a:off x="414875" y="770837"/>
            <a:ext cx="8011205" cy="532869"/>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Exo 2 Light" pitchFamily="2" charset="77"/>
                <a:ea typeface="Exo 2 Light" pitchFamily="2" charset="77"/>
                <a:cs typeface="Exo 2 Light" pitchFamily="2" charset="77"/>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Exo 2 Light" pitchFamily="2" charset="77"/>
                <a:ea typeface="Exo 2 Light" pitchFamily="2" charset="77"/>
                <a:cs typeface="Exo 2 Light" pitchFamily="2" charset="77"/>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Exo 2 Light" pitchFamily="2" charset="77"/>
                <a:ea typeface="Exo 2 Light" pitchFamily="2" charset="77"/>
                <a:cs typeface="Exo 2 Light" pitchFamily="2" charset="77"/>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Exo 2 Light" pitchFamily="2" charset="77"/>
                <a:ea typeface="Exo 2 Light" pitchFamily="2" charset="77"/>
                <a:cs typeface="Exo 2 Light" pitchFamily="2" charset="77"/>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Exo 2 Light" pitchFamily="2" charset="77"/>
                <a:ea typeface="Exo 2 Light" pitchFamily="2" charset="77"/>
                <a:cs typeface="Exo 2 Light" pitchFamily="2" charset="77"/>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da-DK" dirty="0">
                <a:solidFill>
                  <a:schemeClr val="bg2"/>
                </a:solidFill>
              </a:rPr>
              <a:t>DAMVAD Analytics som kreativ sparringspartner</a:t>
            </a:r>
          </a:p>
        </p:txBody>
      </p:sp>
      <p:sp>
        <p:nvSpPr>
          <p:cNvPr id="11" name="TextBox 10">
            <a:extLst>
              <a:ext uri="{FF2B5EF4-FFF2-40B4-BE49-F238E27FC236}">
                <a16:creationId xmlns:a16="http://schemas.microsoft.com/office/drawing/2014/main" id="{160FB787-0DDE-A840-A6E6-887B31C112FA}"/>
              </a:ext>
            </a:extLst>
          </p:cNvPr>
          <p:cNvSpPr txBox="1"/>
          <p:nvPr/>
        </p:nvSpPr>
        <p:spPr>
          <a:xfrm>
            <a:off x="490538" y="1888601"/>
            <a:ext cx="5040000" cy="4031873"/>
          </a:xfrm>
          <a:prstGeom prst="rect">
            <a:avLst/>
          </a:prstGeom>
          <a:noFill/>
        </p:spPr>
        <p:txBody>
          <a:bodyPr wrap="square" rtlCol="0">
            <a:spAutoFit/>
          </a:bodyPr>
          <a:lstStyle/>
          <a:p>
            <a:pPr algn="just"/>
            <a:r>
              <a:rPr lang="da-DK" sz="1600" dirty="0">
                <a:solidFill>
                  <a:schemeClr val="bg2"/>
                </a:solidFill>
              </a:rPr>
              <a:t>Når I vælger at samarbejde med os får I mere end et kompetent Data Science team i ryggen. I samtlige projekter bruger vi vores store viden omkring metoder, eksterne datakilder og kendskab til forskellige domæner.</a:t>
            </a:r>
          </a:p>
          <a:p>
            <a:pPr algn="just"/>
            <a:endParaRPr lang="da-DK" sz="1600" dirty="0">
              <a:solidFill>
                <a:schemeClr val="bg2"/>
              </a:solidFill>
            </a:endParaRPr>
          </a:p>
          <a:p>
            <a:pPr algn="just"/>
            <a:r>
              <a:rPr lang="da-DK" sz="1600" dirty="0">
                <a:solidFill>
                  <a:schemeClr val="bg2"/>
                </a:solidFill>
              </a:rPr>
              <a:t>I er eksperter på jeres område og jeres data alene kan (måske) løse jeres udfordring. Men hvilke metoder er de mest hensigtsmæssige? Hvilke andre datakilder kunne bidrage til jeres udfordring? Kan jeres data komme til live i andre dele af jeres organisation? Og kan I udnytte den viden vi har fra andre domæner?</a:t>
            </a:r>
          </a:p>
          <a:p>
            <a:pPr algn="just"/>
            <a:endParaRPr lang="da-DK" sz="1600" dirty="0">
              <a:solidFill>
                <a:schemeClr val="bg2"/>
              </a:solidFill>
            </a:endParaRPr>
          </a:p>
          <a:p>
            <a:pPr algn="just"/>
            <a:r>
              <a:rPr lang="da-DK" sz="1600" dirty="0">
                <a:solidFill>
                  <a:schemeClr val="bg2"/>
                </a:solidFill>
              </a:rPr>
              <a:t>At samarbejde med DAMVAD Analytics’ Data Science team er meget mere end støvede algoritmer og tomme Cocio flasker. </a:t>
            </a:r>
          </a:p>
        </p:txBody>
      </p:sp>
      <p:pic>
        <p:nvPicPr>
          <p:cNvPr id="12" name="Graphic 11">
            <a:extLst>
              <a:ext uri="{FF2B5EF4-FFF2-40B4-BE49-F238E27FC236}">
                <a16:creationId xmlns:a16="http://schemas.microsoft.com/office/drawing/2014/main" id="{1C9AE418-1A89-3049-B818-9B9738C88C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84401" y="3752277"/>
            <a:ext cx="720000" cy="720000"/>
          </a:xfrm>
          <a:prstGeom prst="rect">
            <a:avLst/>
          </a:prstGeom>
        </p:spPr>
      </p:pic>
      <p:pic>
        <p:nvPicPr>
          <p:cNvPr id="13" name="Graphic 12">
            <a:extLst>
              <a:ext uri="{FF2B5EF4-FFF2-40B4-BE49-F238E27FC236}">
                <a16:creationId xmlns:a16="http://schemas.microsoft.com/office/drawing/2014/main" id="{B4FD8308-4CBB-8049-AD42-EE0810A609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43450" y="3769695"/>
            <a:ext cx="720000" cy="720000"/>
          </a:xfrm>
          <a:prstGeom prst="rect">
            <a:avLst/>
          </a:prstGeom>
        </p:spPr>
      </p:pic>
      <p:pic>
        <p:nvPicPr>
          <p:cNvPr id="14" name="Graphic 13">
            <a:extLst>
              <a:ext uri="{FF2B5EF4-FFF2-40B4-BE49-F238E27FC236}">
                <a16:creationId xmlns:a16="http://schemas.microsoft.com/office/drawing/2014/main" id="{4602DEC4-A40C-4A4C-AACA-414DCFA7675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774075">
            <a:off x="7416401" y="2205059"/>
            <a:ext cx="381388" cy="381388"/>
          </a:xfrm>
          <a:prstGeom prst="rect">
            <a:avLst/>
          </a:prstGeom>
        </p:spPr>
      </p:pic>
      <p:pic>
        <p:nvPicPr>
          <p:cNvPr id="15" name="Graphic 14">
            <a:extLst>
              <a:ext uri="{FF2B5EF4-FFF2-40B4-BE49-F238E27FC236}">
                <a16:creationId xmlns:a16="http://schemas.microsoft.com/office/drawing/2014/main" id="{BCDA2BE5-F0B2-2B4D-BE41-F7AB012ACA2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5400000">
            <a:off x="9873645" y="2038992"/>
            <a:ext cx="498165" cy="498165"/>
          </a:xfrm>
          <a:prstGeom prst="rect">
            <a:avLst/>
          </a:prstGeom>
        </p:spPr>
      </p:pic>
      <p:pic>
        <p:nvPicPr>
          <p:cNvPr id="16" name="Graphic 15">
            <a:extLst>
              <a:ext uri="{FF2B5EF4-FFF2-40B4-BE49-F238E27FC236}">
                <a16:creationId xmlns:a16="http://schemas.microsoft.com/office/drawing/2014/main" id="{D0FF9229-915B-064E-84C4-965D59D8F61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0454678">
            <a:off x="10530239" y="2767424"/>
            <a:ext cx="503522" cy="503522"/>
          </a:xfrm>
          <a:prstGeom prst="rect">
            <a:avLst/>
          </a:prstGeom>
        </p:spPr>
      </p:pic>
      <p:pic>
        <p:nvPicPr>
          <p:cNvPr id="17" name="Graphic 16">
            <a:extLst>
              <a:ext uri="{FF2B5EF4-FFF2-40B4-BE49-F238E27FC236}">
                <a16:creationId xmlns:a16="http://schemas.microsoft.com/office/drawing/2014/main" id="{C8A1F316-FF0D-3849-9CA5-DEDD2A3649C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956558">
            <a:off x="6730931" y="2876979"/>
            <a:ext cx="632575" cy="632575"/>
          </a:xfrm>
          <a:prstGeom prst="rect">
            <a:avLst/>
          </a:prstGeom>
        </p:spPr>
      </p:pic>
      <p:pic>
        <p:nvPicPr>
          <p:cNvPr id="18" name="Billede 11">
            <a:extLst>
              <a:ext uri="{FF2B5EF4-FFF2-40B4-BE49-F238E27FC236}">
                <a16:creationId xmlns:a16="http://schemas.microsoft.com/office/drawing/2014/main" id="{ED425A6A-9309-A84D-A705-DBBE6121A62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395668" y="4537333"/>
            <a:ext cx="897466" cy="111988"/>
          </a:xfrm>
          <a:prstGeom prst="rect">
            <a:avLst/>
          </a:prstGeom>
        </p:spPr>
      </p:pic>
      <p:sp>
        <p:nvSpPr>
          <p:cNvPr id="19" name="TextBox 18">
            <a:extLst>
              <a:ext uri="{FF2B5EF4-FFF2-40B4-BE49-F238E27FC236}">
                <a16:creationId xmlns:a16="http://schemas.microsoft.com/office/drawing/2014/main" id="{E4F03202-5C01-5742-9AA8-3009A8C1826B}"/>
              </a:ext>
            </a:extLst>
          </p:cNvPr>
          <p:cNvSpPr txBox="1"/>
          <p:nvPr/>
        </p:nvSpPr>
        <p:spPr>
          <a:xfrm>
            <a:off x="10643450" y="4511236"/>
            <a:ext cx="720000" cy="276999"/>
          </a:xfrm>
          <a:prstGeom prst="rect">
            <a:avLst/>
          </a:prstGeom>
          <a:noFill/>
        </p:spPr>
        <p:txBody>
          <a:bodyPr wrap="square" rtlCol="0">
            <a:spAutoFit/>
          </a:bodyPr>
          <a:lstStyle/>
          <a:p>
            <a:pPr algn="ctr"/>
            <a:r>
              <a:rPr lang="da-DK" sz="1200" dirty="0">
                <a:solidFill>
                  <a:schemeClr val="bg2"/>
                </a:solidFill>
                <a:latin typeface="Exo 2" pitchFamily="2" charset="77"/>
              </a:rPr>
              <a:t>JER</a:t>
            </a:r>
          </a:p>
        </p:txBody>
      </p:sp>
    </p:spTree>
    <p:extLst>
      <p:ext uri="{BB962C8B-B14F-4D97-AF65-F5344CB8AC3E}">
        <p14:creationId xmlns:p14="http://schemas.microsoft.com/office/powerpoint/2010/main" val="809575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F1F6AC84-D42B-9B46-AED1-831EABBB5A18}" type="slidenum">
              <a:rPr lang="da-DK" smtClean="0"/>
              <a:pPr/>
              <a:t>4</a:t>
            </a:fld>
            <a:endParaRPr lang="da-DK" dirty="0"/>
          </a:p>
        </p:txBody>
      </p:sp>
      <p:sp>
        <p:nvSpPr>
          <p:cNvPr id="3" name="Footer Placeholder 2"/>
          <p:cNvSpPr>
            <a:spLocks noGrp="1"/>
          </p:cNvSpPr>
          <p:nvPr>
            <p:ph type="ftr" sz="quarter" idx="3"/>
          </p:nvPr>
        </p:nvSpPr>
        <p:spPr/>
        <p:txBody>
          <a:bodyPr/>
          <a:lstStyle/>
          <a:p>
            <a:r>
              <a:rPr lang="da-DK"/>
              <a:t>DAMVAD Analytics | Kom godt i gang med Python</a:t>
            </a:r>
            <a:endParaRPr lang="da-DK" dirty="0"/>
          </a:p>
        </p:txBody>
      </p:sp>
      <p:sp>
        <p:nvSpPr>
          <p:cNvPr id="21" name="TextBox 20">
            <a:extLst>
              <a:ext uri="{FF2B5EF4-FFF2-40B4-BE49-F238E27FC236}">
                <a16:creationId xmlns:a16="http://schemas.microsoft.com/office/drawing/2014/main" id="{A3B03331-A132-0742-9DD0-65A8AD4AF9E3}"/>
              </a:ext>
            </a:extLst>
          </p:cNvPr>
          <p:cNvSpPr txBox="1"/>
          <p:nvPr/>
        </p:nvSpPr>
        <p:spPr>
          <a:xfrm>
            <a:off x="297181" y="1421427"/>
            <a:ext cx="5738698" cy="1415772"/>
          </a:xfrm>
          <a:prstGeom prst="rect">
            <a:avLst/>
          </a:prstGeom>
          <a:noFill/>
        </p:spPr>
        <p:txBody>
          <a:bodyPr wrap="square" rtlCol="0">
            <a:spAutoFit/>
          </a:bodyPr>
          <a:lstStyle/>
          <a:p>
            <a:pPr algn="just">
              <a:buClr>
                <a:schemeClr val="bg2"/>
              </a:buClr>
            </a:pPr>
            <a:r>
              <a:rPr lang="da-DK" sz="1400" dirty="0" err="1">
                <a:solidFill>
                  <a:srgbClr val="E9CE3B"/>
                </a:solidFill>
              </a:rPr>
              <a:t>Python</a:t>
            </a:r>
            <a:r>
              <a:rPr lang="da-DK" sz="1400" dirty="0">
                <a:solidFill>
                  <a:srgbClr val="E9CE3B"/>
                </a:solidFill>
              </a:rPr>
              <a:t> </a:t>
            </a:r>
            <a:r>
              <a:rPr lang="da-DK" sz="1400" dirty="0">
                <a:solidFill>
                  <a:schemeClr val="bg2"/>
                </a:solidFill>
              </a:rPr>
              <a:t>/</a:t>
            </a:r>
            <a:r>
              <a:rPr lang="da-DK" sz="1400" dirty="0">
                <a:solidFill>
                  <a:srgbClr val="E9CE3B"/>
                </a:solidFill>
              </a:rPr>
              <a:t> R</a:t>
            </a:r>
          </a:p>
          <a:p>
            <a:pPr algn="just">
              <a:buClr>
                <a:schemeClr val="bg2"/>
              </a:buClr>
            </a:pPr>
            <a:r>
              <a:rPr lang="da-DK" sz="1200" dirty="0">
                <a:solidFill>
                  <a:schemeClr val="bg2"/>
                </a:solidFill>
                <a:latin typeface="Exo 2 Extra Light" panose="00000300000000000000" pitchFamily="2" charset="0"/>
              </a:rPr>
              <a:t>Vi skriver det meste af vores kode I enten </a:t>
            </a:r>
            <a:r>
              <a:rPr lang="da-DK" sz="1200" dirty="0" err="1">
                <a:solidFill>
                  <a:schemeClr val="bg2"/>
                </a:solidFill>
                <a:latin typeface="Exo 2 Extra Light" panose="00000300000000000000" pitchFamily="2" charset="0"/>
              </a:rPr>
              <a:t>python</a:t>
            </a:r>
            <a:r>
              <a:rPr lang="da-DK" sz="1200" dirty="0">
                <a:solidFill>
                  <a:schemeClr val="bg2"/>
                </a:solidFill>
                <a:latin typeface="Exo 2 Extra Light" panose="00000300000000000000" pitchFamily="2" charset="0"/>
              </a:rPr>
              <a:t> eller R. Begge er sprog der understøtter hurtig prototypeudvikling og agile arbejdsgange. Vi benytter ofte </a:t>
            </a:r>
            <a:r>
              <a:rPr lang="da-DK" sz="1200" dirty="0" err="1">
                <a:solidFill>
                  <a:schemeClr val="bg2"/>
                </a:solidFill>
                <a:latin typeface="Exo 2 Extra Light" panose="00000300000000000000" pitchFamily="2" charset="0"/>
              </a:rPr>
              <a:t>Jupyter</a:t>
            </a:r>
            <a:r>
              <a:rPr lang="da-DK" sz="1200" dirty="0">
                <a:solidFill>
                  <a:schemeClr val="bg2"/>
                </a:solidFill>
                <a:latin typeface="Exo 2 Extra Light" panose="00000300000000000000" pitchFamily="2" charset="0"/>
              </a:rPr>
              <a:t> Notebook som er en browserbaseret notesbog, der gør det nemt at arbejde med kode og visualisere data samtidig. Derudover giver det mulighed for nemt at arbejde med data og eksekvere kode på en </a:t>
            </a:r>
            <a:r>
              <a:rPr lang="da-DK" sz="1200" dirty="0" err="1">
                <a:solidFill>
                  <a:schemeClr val="bg2"/>
                </a:solidFill>
                <a:latin typeface="Exo 2 Extra Light" panose="00000300000000000000" pitchFamily="2" charset="0"/>
              </a:rPr>
              <a:t>remote</a:t>
            </a:r>
            <a:r>
              <a:rPr lang="da-DK" sz="1200" dirty="0">
                <a:solidFill>
                  <a:schemeClr val="bg2"/>
                </a:solidFill>
                <a:latin typeface="Exo 2 Extra Light" panose="00000300000000000000" pitchFamily="2" charset="0"/>
              </a:rPr>
              <a:t> server. Dette er specielt brugbart når der arbejdes med personfølsomme data.</a:t>
            </a:r>
            <a:endParaRPr lang="da-DK" sz="1200" dirty="0">
              <a:solidFill>
                <a:schemeClr val="bg2"/>
              </a:solidFill>
            </a:endParaRPr>
          </a:p>
        </p:txBody>
      </p:sp>
      <p:sp>
        <p:nvSpPr>
          <p:cNvPr id="22" name="TextBox 21">
            <a:extLst>
              <a:ext uri="{FF2B5EF4-FFF2-40B4-BE49-F238E27FC236}">
                <a16:creationId xmlns:a16="http://schemas.microsoft.com/office/drawing/2014/main" id="{22907BE7-F440-EA45-AD81-5A45E5E8F719}"/>
              </a:ext>
            </a:extLst>
          </p:cNvPr>
          <p:cNvSpPr txBox="1"/>
          <p:nvPr/>
        </p:nvSpPr>
        <p:spPr>
          <a:xfrm>
            <a:off x="6293625" y="2531086"/>
            <a:ext cx="5738698" cy="861774"/>
          </a:xfrm>
          <a:prstGeom prst="rect">
            <a:avLst/>
          </a:prstGeom>
          <a:noFill/>
        </p:spPr>
        <p:txBody>
          <a:bodyPr wrap="square" rtlCol="0" anchor="t">
            <a:spAutoFit/>
          </a:bodyPr>
          <a:lstStyle/>
          <a:p>
            <a:pPr algn="just">
              <a:buClr>
                <a:schemeClr val="bg2"/>
              </a:buClr>
            </a:pPr>
            <a:r>
              <a:rPr lang="da-DK" sz="1400" dirty="0" err="1">
                <a:solidFill>
                  <a:srgbClr val="E9CE3B"/>
                </a:solidFill>
              </a:rPr>
              <a:t>Docker</a:t>
            </a:r>
            <a:endParaRPr lang="da-DK" sz="1400" dirty="0">
              <a:solidFill>
                <a:srgbClr val="E9CE3B"/>
              </a:solidFill>
            </a:endParaRPr>
          </a:p>
          <a:p>
            <a:pPr algn="just">
              <a:buClr>
                <a:schemeClr val="bg2"/>
              </a:buClr>
            </a:pPr>
            <a:r>
              <a:rPr lang="da-DK" sz="1200" dirty="0">
                <a:solidFill>
                  <a:schemeClr val="bg2"/>
                </a:solidFill>
              </a:rPr>
              <a:t>Slutproduktet, både </a:t>
            </a:r>
            <a:r>
              <a:rPr lang="da-DK" sz="1200" dirty="0" err="1">
                <a:solidFill>
                  <a:schemeClr val="bg2"/>
                </a:solidFill>
              </a:rPr>
              <a:t>machine</a:t>
            </a:r>
            <a:r>
              <a:rPr lang="da-DK" sz="1200" dirty="0">
                <a:solidFill>
                  <a:schemeClr val="bg2"/>
                </a:solidFill>
              </a:rPr>
              <a:t> </a:t>
            </a:r>
            <a:r>
              <a:rPr lang="da-DK" sz="1200" dirty="0" err="1">
                <a:solidFill>
                  <a:schemeClr val="bg2"/>
                </a:solidFill>
              </a:rPr>
              <a:t>learning</a:t>
            </a:r>
            <a:r>
              <a:rPr lang="da-DK" sz="1200" dirty="0">
                <a:solidFill>
                  <a:schemeClr val="bg2"/>
                </a:solidFill>
              </a:rPr>
              <a:t> modeller og </a:t>
            </a:r>
            <a:r>
              <a:rPr lang="da-DK" sz="1200" dirty="0" err="1">
                <a:solidFill>
                  <a:schemeClr val="bg2"/>
                </a:solidFill>
              </a:rPr>
              <a:t>API’er</a:t>
            </a:r>
            <a:r>
              <a:rPr lang="da-DK" sz="1200" dirty="0">
                <a:solidFill>
                  <a:schemeClr val="bg2"/>
                </a:solidFill>
              </a:rPr>
              <a:t>, pakker vi ofte ned i </a:t>
            </a:r>
            <a:r>
              <a:rPr lang="da-DK" sz="1200" dirty="0" err="1">
                <a:solidFill>
                  <a:schemeClr val="bg2"/>
                </a:solidFill>
              </a:rPr>
              <a:t>Docker</a:t>
            </a:r>
            <a:r>
              <a:rPr lang="da-DK" sz="1200" dirty="0">
                <a:solidFill>
                  <a:schemeClr val="bg2"/>
                </a:solidFill>
              </a:rPr>
              <a:t> containere. En container sikrer, at indholdet er system-uafhængigt og kan kobles til, hvor som helst, når som helst. Til det formål er </a:t>
            </a:r>
            <a:r>
              <a:rPr lang="da-DK" sz="1200" dirty="0" err="1">
                <a:solidFill>
                  <a:schemeClr val="bg2"/>
                </a:solidFill>
              </a:rPr>
              <a:t>Docker</a:t>
            </a:r>
            <a:r>
              <a:rPr lang="da-DK" sz="1200" dirty="0">
                <a:solidFill>
                  <a:schemeClr val="bg2"/>
                </a:solidFill>
              </a:rPr>
              <a:t> vores go-to </a:t>
            </a:r>
            <a:r>
              <a:rPr lang="da-DK" sz="1200" dirty="0" err="1">
                <a:solidFill>
                  <a:schemeClr val="bg2"/>
                </a:solidFill>
              </a:rPr>
              <a:t>guy</a:t>
            </a:r>
            <a:r>
              <a:rPr lang="da-DK" sz="1200" dirty="0">
                <a:solidFill>
                  <a:schemeClr val="bg2"/>
                </a:solidFill>
              </a:rPr>
              <a:t>.</a:t>
            </a:r>
          </a:p>
        </p:txBody>
      </p:sp>
      <p:sp>
        <p:nvSpPr>
          <p:cNvPr id="23" name="TextBox 22">
            <a:extLst>
              <a:ext uri="{FF2B5EF4-FFF2-40B4-BE49-F238E27FC236}">
                <a16:creationId xmlns:a16="http://schemas.microsoft.com/office/drawing/2014/main" id="{64966BF2-CF2A-0040-B0FA-6B958EDCCEEA}"/>
              </a:ext>
            </a:extLst>
          </p:cNvPr>
          <p:cNvSpPr txBox="1"/>
          <p:nvPr/>
        </p:nvSpPr>
        <p:spPr>
          <a:xfrm>
            <a:off x="6293625" y="4750404"/>
            <a:ext cx="5738698" cy="1046440"/>
          </a:xfrm>
          <a:prstGeom prst="rect">
            <a:avLst/>
          </a:prstGeom>
          <a:noFill/>
        </p:spPr>
        <p:txBody>
          <a:bodyPr wrap="square" rtlCol="0">
            <a:spAutoFit/>
          </a:bodyPr>
          <a:lstStyle/>
          <a:p>
            <a:pPr algn="just">
              <a:buClr>
                <a:schemeClr val="bg2"/>
              </a:buClr>
            </a:pPr>
            <a:r>
              <a:rPr lang="da-DK" sz="1400" dirty="0">
                <a:solidFill>
                  <a:srgbClr val="E9CE3B"/>
                </a:solidFill>
              </a:rPr>
              <a:t>Versionshåndtering i Git</a:t>
            </a:r>
          </a:p>
          <a:p>
            <a:pPr algn="just">
              <a:buClr>
                <a:schemeClr val="bg2"/>
              </a:buClr>
            </a:pPr>
            <a:r>
              <a:rPr lang="da-DK" sz="1200" dirty="0">
                <a:solidFill>
                  <a:schemeClr val="bg2"/>
                </a:solidFill>
              </a:rPr>
              <a:t>Vi har valgt at hoste vores </a:t>
            </a:r>
            <a:r>
              <a:rPr lang="da-DK" sz="1200" dirty="0" err="1">
                <a:solidFill>
                  <a:schemeClr val="bg2"/>
                </a:solidFill>
              </a:rPr>
              <a:t>versionhåndtering</a:t>
            </a:r>
            <a:r>
              <a:rPr lang="da-DK" sz="1200" dirty="0">
                <a:solidFill>
                  <a:schemeClr val="bg2"/>
                </a:solidFill>
              </a:rPr>
              <a:t> hos </a:t>
            </a:r>
            <a:r>
              <a:rPr lang="da-DK" sz="1200" dirty="0" err="1">
                <a:solidFill>
                  <a:schemeClr val="bg2"/>
                </a:solidFill>
              </a:rPr>
              <a:t>Bitbucket</a:t>
            </a:r>
            <a:r>
              <a:rPr lang="da-DK" sz="1200" dirty="0">
                <a:solidFill>
                  <a:schemeClr val="bg2"/>
                </a:solidFill>
              </a:rPr>
              <a:t>, da de er en del af </a:t>
            </a:r>
            <a:r>
              <a:rPr lang="da-DK" sz="1200" dirty="0" err="1">
                <a:solidFill>
                  <a:schemeClr val="bg2"/>
                </a:solidFill>
              </a:rPr>
              <a:t>Atlassian</a:t>
            </a:r>
            <a:r>
              <a:rPr lang="da-DK" sz="1200" dirty="0">
                <a:solidFill>
                  <a:schemeClr val="bg2"/>
                </a:solidFill>
              </a:rPr>
              <a:t> </a:t>
            </a:r>
            <a:r>
              <a:rPr lang="da-DK" sz="1200" dirty="0" err="1">
                <a:solidFill>
                  <a:schemeClr val="bg2"/>
                </a:solidFill>
              </a:rPr>
              <a:t>enterprisen</a:t>
            </a:r>
            <a:r>
              <a:rPr lang="da-DK" sz="1200" dirty="0">
                <a:solidFill>
                  <a:schemeClr val="bg2"/>
                </a:solidFill>
              </a:rPr>
              <a:t>. Valget sikrer smidig integration med mange produkter som for eksempel </a:t>
            </a:r>
            <a:r>
              <a:rPr lang="da-DK" sz="1200" dirty="0" err="1">
                <a:solidFill>
                  <a:schemeClr val="bg2"/>
                </a:solidFill>
              </a:rPr>
              <a:t>Jira,Confluence</a:t>
            </a:r>
            <a:r>
              <a:rPr lang="da-DK" sz="1200" dirty="0">
                <a:solidFill>
                  <a:schemeClr val="bg2"/>
                </a:solidFill>
              </a:rPr>
              <a:t>  og </a:t>
            </a:r>
            <a:r>
              <a:rPr lang="da-DK" sz="1200" dirty="0" err="1">
                <a:solidFill>
                  <a:schemeClr val="bg2"/>
                </a:solidFill>
              </a:rPr>
              <a:t>Trello</a:t>
            </a:r>
            <a:r>
              <a:rPr lang="da-DK" sz="1200" dirty="0">
                <a:solidFill>
                  <a:schemeClr val="bg2"/>
                </a:solidFill>
              </a:rPr>
              <a:t>. Desuden gør deres CI/CD produkter at vi kan koncentrere os om Data Science ikke server management.</a:t>
            </a:r>
          </a:p>
        </p:txBody>
      </p:sp>
      <p:sp>
        <p:nvSpPr>
          <p:cNvPr id="24" name="TextBox 23">
            <a:extLst>
              <a:ext uri="{FF2B5EF4-FFF2-40B4-BE49-F238E27FC236}">
                <a16:creationId xmlns:a16="http://schemas.microsoft.com/office/drawing/2014/main" id="{754ABFFD-B1B5-3843-B00A-817AE6D06F55}"/>
              </a:ext>
            </a:extLst>
          </p:cNvPr>
          <p:cNvSpPr txBox="1"/>
          <p:nvPr/>
        </p:nvSpPr>
        <p:spPr>
          <a:xfrm>
            <a:off x="297181" y="4933307"/>
            <a:ext cx="5738698" cy="861774"/>
          </a:xfrm>
          <a:prstGeom prst="rect">
            <a:avLst/>
          </a:prstGeom>
          <a:noFill/>
        </p:spPr>
        <p:txBody>
          <a:bodyPr wrap="square" rtlCol="0">
            <a:spAutoFit/>
          </a:bodyPr>
          <a:lstStyle/>
          <a:p>
            <a:pPr algn="just">
              <a:buClr>
                <a:schemeClr val="bg2"/>
              </a:buClr>
            </a:pPr>
            <a:r>
              <a:rPr lang="da-DK" sz="1400" dirty="0">
                <a:solidFill>
                  <a:srgbClr val="E9CE3B"/>
                </a:solidFill>
              </a:rPr>
              <a:t>Language API</a:t>
            </a:r>
            <a:r>
              <a:rPr lang="da-DK" sz="1400" dirty="0">
                <a:solidFill>
                  <a:schemeClr val="bg2"/>
                </a:solidFill>
              </a:rPr>
              <a:t> / </a:t>
            </a:r>
            <a:r>
              <a:rPr lang="da-DK" sz="1400" dirty="0">
                <a:solidFill>
                  <a:srgbClr val="E9CE3B"/>
                </a:solidFill>
              </a:rPr>
              <a:t>Nearest API</a:t>
            </a:r>
            <a:r>
              <a:rPr lang="da-DK" sz="1400" dirty="0">
                <a:solidFill>
                  <a:schemeClr val="bg2"/>
                </a:solidFill>
              </a:rPr>
              <a:t> / </a:t>
            </a:r>
            <a:r>
              <a:rPr lang="da-DK" sz="1400" dirty="0">
                <a:solidFill>
                  <a:srgbClr val="E9CE3B"/>
                </a:solidFill>
              </a:rPr>
              <a:t>W2V API</a:t>
            </a:r>
          </a:p>
          <a:p>
            <a:pPr algn="just">
              <a:buClr>
                <a:schemeClr val="bg2"/>
              </a:buClr>
            </a:pPr>
            <a:r>
              <a:rPr lang="da-DK" sz="1200" dirty="0">
                <a:solidFill>
                  <a:schemeClr val="bg2"/>
                </a:solidFill>
              </a:rPr>
              <a:t>Igennem vores arbejde med </a:t>
            </a:r>
            <a:r>
              <a:rPr lang="da-DK" sz="1200" dirty="0" err="1">
                <a:solidFill>
                  <a:schemeClr val="bg2"/>
                </a:solidFill>
              </a:rPr>
              <a:t>forskelligeartede</a:t>
            </a:r>
            <a:r>
              <a:rPr lang="da-DK" sz="1200" dirty="0">
                <a:solidFill>
                  <a:schemeClr val="bg2"/>
                </a:solidFill>
              </a:rPr>
              <a:t> kunder og projekter har vi udviklet en række </a:t>
            </a:r>
            <a:r>
              <a:rPr lang="da-DK" sz="1200" dirty="0" err="1">
                <a:solidFill>
                  <a:schemeClr val="bg2"/>
                </a:solidFill>
              </a:rPr>
              <a:t>API’er</a:t>
            </a:r>
            <a:r>
              <a:rPr lang="da-DK" sz="1200" dirty="0">
                <a:solidFill>
                  <a:schemeClr val="bg2"/>
                </a:solidFill>
              </a:rPr>
              <a:t> som vi sælger direkte adgang til, såvel som bruger dem I fremtidige projekter. Det er én af fordelene ved at være et konsulenthus.</a:t>
            </a:r>
          </a:p>
        </p:txBody>
      </p:sp>
      <p:sp>
        <p:nvSpPr>
          <p:cNvPr id="25" name="TextBox 24">
            <a:extLst>
              <a:ext uri="{FF2B5EF4-FFF2-40B4-BE49-F238E27FC236}">
                <a16:creationId xmlns:a16="http://schemas.microsoft.com/office/drawing/2014/main" id="{5C8CA6D3-9754-D74B-8262-7ABC097CDAFF}"/>
              </a:ext>
            </a:extLst>
          </p:cNvPr>
          <p:cNvSpPr txBox="1"/>
          <p:nvPr/>
        </p:nvSpPr>
        <p:spPr>
          <a:xfrm>
            <a:off x="6293625" y="1421427"/>
            <a:ext cx="5738698" cy="861774"/>
          </a:xfrm>
          <a:prstGeom prst="rect">
            <a:avLst/>
          </a:prstGeom>
          <a:noFill/>
        </p:spPr>
        <p:txBody>
          <a:bodyPr wrap="square" rtlCol="0">
            <a:spAutoFit/>
          </a:bodyPr>
          <a:lstStyle/>
          <a:p>
            <a:pPr algn="just">
              <a:buClr>
                <a:schemeClr val="bg2"/>
              </a:buClr>
            </a:pPr>
            <a:r>
              <a:rPr lang="da-DK" sz="1400" dirty="0">
                <a:solidFill>
                  <a:srgbClr val="E9CE3B"/>
                </a:solidFill>
              </a:rPr>
              <a:t>API</a:t>
            </a:r>
          </a:p>
          <a:p>
            <a:pPr algn="just">
              <a:buClr>
                <a:schemeClr val="bg2"/>
              </a:buClr>
            </a:pPr>
            <a:r>
              <a:rPr lang="da-DK" sz="1200" dirty="0">
                <a:solidFill>
                  <a:schemeClr val="bg2"/>
                </a:solidFill>
              </a:rPr>
              <a:t>For at gøre vores leverancer så fleksible som muligt, sørger vi for, klart at definere snitfladen mellem vores produkt og organisationens eksisterende arkitektur. Her er vores erfaring at et API ofte den bedste løsning.</a:t>
            </a:r>
          </a:p>
        </p:txBody>
      </p:sp>
      <p:sp>
        <p:nvSpPr>
          <p:cNvPr id="26" name="TextBox 25">
            <a:extLst>
              <a:ext uri="{FF2B5EF4-FFF2-40B4-BE49-F238E27FC236}">
                <a16:creationId xmlns:a16="http://schemas.microsoft.com/office/drawing/2014/main" id="{EE452146-816E-484E-B7A5-CEB81D3A2657}"/>
              </a:ext>
            </a:extLst>
          </p:cNvPr>
          <p:cNvSpPr txBox="1"/>
          <p:nvPr/>
        </p:nvSpPr>
        <p:spPr>
          <a:xfrm>
            <a:off x="297181" y="2899830"/>
            <a:ext cx="5738698" cy="1231106"/>
          </a:xfrm>
          <a:prstGeom prst="rect">
            <a:avLst/>
          </a:prstGeom>
          <a:noFill/>
        </p:spPr>
        <p:txBody>
          <a:bodyPr wrap="square" rtlCol="0">
            <a:spAutoFit/>
          </a:bodyPr>
          <a:lstStyle/>
          <a:p>
            <a:pPr algn="just">
              <a:buClr>
                <a:schemeClr val="bg2"/>
              </a:buClr>
            </a:pPr>
            <a:r>
              <a:rPr lang="da-DK" sz="1400" dirty="0" err="1">
                <a:solidFill>
                  <a:srgbClr val="E9CE3B"/>
                </a:solidFill>
              </a:rPr>
              <a:t>TensorFlow</a:t>
            </a:r>
            <a:r>
              <a:rPr lang="da-DK" sz="1400" dirty="0">
                <a:solidFill>
                  <a:schemeClr val="bg2"/>
                </a:solidFill>
              </a:rPr>
              <a:t> / </a:t>
            </a:r>
            <a:r>
              <a:rPr lang="da-DK" sz="1400" dirty="0" err="1">
                <a:solidFill>
                  <a:srgbClr val="E9CE3B"/>
                </a:solidFill>
              </a:rPr>
              <a:t>Keras</a:t>
            </a:r>
            <a:r>
              <a:rPr lang="da-DK" sz="1400" dirty="0">
                <a:solidFill>
                  <a:schemeClr val="bg2"/>
                </a:solidFill>
              </a:rPr>
              <a:t> / </a:t>
            </a:r>
            <a:r>
              <a:rPr lang="da-DK" sz="1400" dirty="0" err="1">
                <a:solidFill>
                  <a:srgbClr val="E9CE3B"/>
                </a:solidFill>
              </a:rPr>
              <a:t>Scikit-learn</a:t>
            </a:r>
            <a:r>
              <a:rPr lang="da-DK" sz="1400" dirty="0">
                <a:solidFill>
                  <a:schemeClr val="bg2"/>
                </a:solidFill>
              </a:rPr>
              <a:t> / </a:t>
            </a:r>
            <a:r>
              <a:rPr lang="da-DK" sz="1400" dirty="0" err="1">
                <a:solidFill>
                  <a:srgbClr val="E9CE3B"/>
                </a:solidFill>
              </a:rPr>
              <a:t>Gensim</a:t>
            </a:r>
            <a:endParaRPr lang="da-DK" sz="1400" dirty="0">
              <a:solidFill>
                <a:srgbClr val="E9CE3B"/>
              </a:solidFill>
            </a:endParaRPr>
          </a:p>
          <a:p>
            <a:pPr algn="just">
              <a:buClr>
                <a:schemeClr val="bg2"/>
              </a:buClr>
            </a:pPr>
            <a:r>
              <a:rPr lang="da-DK" sz="1200" dirty="0">
                <a:solidFill>
                  <a:schemeClr val="bg2"/>
                </a:solidFill>
              </a:rPr>
              <a:t>Dette er specialeværktøjerne vi bruger når det kommer til Machine Learning og Natural Language Processing. </a:t>
            </a:r>
            <a:r>
              <a:rPr lang="da-DK" sz="1200" dirty="0" err="1">
                <a:solidFill>
                  <a:schemeClr val="bg2"/>
                </a:solidFill>
              </a:rPr>
              <a:t>TensorFlow</a:t>
            </a:r>
            <a:r>
              <a:rPr lang="da-DK" sz="1200" dirty="0">
                <a:solidFill>
                  <a:schemeClr val="bg2"/>
                </a:solidFill>
              </a:rPr>
              <a:t> er sværvægteren når vi vil ned og skrue på de helt små knapper. </a:t>
            </a:r>
            <a:r>
              <a:rPr lang="da-DK" sz="1200" dirty="0" err="1">
                <a:solidFill>
                  <a:schemeClr val="bg2"/>
                </a:solidFill>
              </a:rPr>
              <a:t>Keras</a:t>
            </a:r>
            <a:r>
              <a:rPr lang="da-DK" sz="1200" dirty="0">
                <a:solidFill>
                  <a:schemeClr val="bg2"/>
                </a:solidFill>
              </a:rPr>
              <a:t> er når vi kan nøjes med de lidt større linjer. </a:t>
            </a:r>
            <a:r>
              <a:rPr lang="da-DK" sz="1200" dirty="0" err="1">
                <a:solidFill>
                  <a:schemeClr val="bg2"/>
                </a:solidFill>
              </a:rPr>
              <a:t>Scikit-learn</a:t>
            </a:r>
            <a:r>
              <a:rPr lang="da-DK" sz="1200" dirty="0">
                <a:solidFill>
                  <a:schemeClr val="bg2"/>
                </a:solidFill>
              </a:rPr>
              <a:t> er et mere generelt bibliotek vi bruger til </a:t>
            </a:r>
            <a:r>
              <a:rPr lang="da-DK" sz="1200" dirty="0" err="1">
                <a:solidFill>
                  <a:schemeClr val="bg2"/>
                </a:solidFill>
              </a:rPr>
              <a:t>machine</a:t>
            </a:r>
            <a:r>
              <a:rPr lang="da-DK" sz="1200" dirty="0">
                <a:solidFill>
                  <a:schemeClr val="bg2"/>
                </a:solidFill>
              </a:rPr>
              <a:t> learning, hvor </a:t>
            </a:r>
            <a:r>
              <a:rPr lang="da-DK" sz="1200" dirty="0" err="1">
                <a:solidFill>
                  <a:schemeClr val="bg2"/>
                </a:solidFill>
              </a:rPr>
              <a:t>TensorFlow</a:t>
            </a:r>
            <a:r>
              <a:rPr lang="da-DK" sz="1200" dirty="0">
                <a:solidFill>
                  <a:schemeClr val="bg2"/>
                </a:solidFill>
              </a:rPr>
              <a:t> og </a:t>
            </a:r>
            <a:r>
              <a:rPr lang="da-DK" sz="1200" dirty="0" err="1">
                <a:solidFill>
                  <a:schemeClr val="bg2"/>
                </a:solidFill>
              </a:rPr>
              <a:t>Keras</a:t>
            </a:r>
            <a:r>
              <a:rPr lang="da-DK" sz="1200" dirty="0">
                <a:solidFill>
                  <a:schemeClr val="bg2"/>
                </a:solidFill>
              </a:rPr>
              <a:t> er specialiseret i neurale netværk. </a:t>
            </a:r>
          </a:p>
        </p:txBody>
      </p:sp>
      <p:sp>
        <p:nvSpPr>
          <p:cNvPr id="27" name="TextBox 26">
            <a:extLst>
              <a:ext uri="{FF2B5EF4-FFF2-40B4-BE49-F238E27FC236}">
                <a16:creationId xmlns:a16="http://schemas.microsoft.com/office/drawing/2014/main" id="{C1DFBFB5-3409-E542-8AB8-E68D76E9965D}"/>
              </a:ext>
            </a:extLst>
          </p:cNvPr>
          <p:cNvSpPr txBox="1"/>
          <p:nvPr/>
        </p:nvSpPr>
        <p:spPr>
          <a:xfrm>
            <a:off x="6293625" y="3640745"/>
            <a:ext cx="5738698" cy="861774"/>
          </a:xfrm>
          <a:prstGeom prst="rect">
            <a:avLst/>
          </a:prstGeom>
          <a:noFill/>
        </p:spPr>
        <p:txBody>
          <a:bodyPr wrap="square" rtlCol="0">
            <a:spAutoFit/>
          </a:bodyPr>
          <a:lstStyle/>
          <a:p>
            <a:pPr algn="just">
              <a:buClr>
                <a:schemeClr val="bg2"/>
              </a:buClr>
            </a:pPr>
            <a:r>
              <a:rPr lang="da-DK" sz="1400" dirty="0">
                <a:solidFill>
                  <a:srgbClr val="E9CE3B"/>
                </a:solidFill>
              </a:rPr>
              <a:t>Databaser</a:t>
            </a:r>
          </a:p>
          <a:p>
            <a:pPr algn="just">
              <a:buClr>
                <a:schemeClr val="bg2"/>
              </a:buClr>
            </a:pPr>
            <a:r>
              <a:rPr lang="da-DK" sz="1200" dirty="0">
                <a:solidFill>
                  <a:schemeClr val="bg2"/>
                </a:solidFill>
              </a:rPr>
              <a:t>Vi håndterer bunker af data, og har derfor erfaring med mange forskellige databaser. SQL som </a:t>
            </a:r>
            <a:r>
              <a:rPr lang="da-DK" sz="1200" dirty="0" err="1">
                <a:solidFill>
                  <a:schemeClr val="bg2"/>
                </a:solidFill>
              </a:rPr>
              <a:t>NoSQL</a:t>
            </a:r>
            <a:r>
              <a:rPr lang="da-DK" sz="1200" dirty="0">
                <a:solidFill>
                  <a:schemeClr val="bg2"/>
                </a:solidFill>
              </a:rPr>
              <a:t>. Til store mængder ustruktureret data  holder vi meget af at </a:t>
            </a:r>
            <a:r>
              <a:rPr lang="da-DK" sz="1200" dirty="0" err="1">
                <a:solidFill>
                  <a:schemeClr val="bg2"/>
                </a:solidFill>
              </a:rPr>
              <a:t>Elasticsearch</a:t>
            </a:r>
            <a:r>
              <a:rPr lang="da-DK" sz="1200" dirty="0">
                <a:solidFill>
                  <a:schemeClr val="bg2"/>
                </a:solidFill>
              </a:rPr>
              <a:t>. Det er en meget Data Science-venlig database.</a:t>
            </a:r>
          </a:p>
        </p:txBody>
      </p:sp>
      <p:sp>
        <p:nvSpPr>
          <p:cNvPr id="28" name="TextBox 27">
            <a:extLst>
              <a:ext uri="{FF2B5EF4-FFF2-40B4-BE49-F238E27FC236}">
                <a16:creationId xmlns:a16="http://schemas.microsoft.com/office/drawing/2014/main" id="{F25CCE2F-CBA0-334E-9D2C-05D1AC337CB7}"/>
              </a:ext>
            </a:extLst>
          </p:cNvPr>
          <p:cNvSpPr txBox="1"/>
          <p:nvPr/>
        </p:nvSpPr>
        <p:spPr>
          <a:xfrm>
            <a:off x="297181" y="4193567"/>
            <a:ext cx="5738698" cy="677108"/>
          </a:xfrm>
          <a:prstGeom prst="rect">
            <a:avLst/>
          </a:prstGeom>
          <a:noFill/>
        </p:spPr>
        <p:txBody>
          <a:bodyPr wrap="square" rtlCol="0">
            <a:spAutoFit/>
          </a:bodyPr>
          <a:lstStyle/>
          <a:p>
            <a:pPr algn="just">
              <a:buClr>
                <a:schemeClr val="bg2"/>
              </a:buClr>
            </a:pPr>
            <a:r>
              <a:rPr lang="da-DK" sz="1400" dirty="0">
                <a:solidFill>
                  <a:srgbClr val="E9CE3B"/>
                </a:solidFill>
              </a:rPr>
              <a:t>Dashboards</a:t>
            </a:r>
          </a:p>
          <a:p>
            <a:pPr algn="just">
              <a:buClr>
                <a:schemeClr val="bg2"/>
              </a:buClr>
            </a:pPr>
            <a:r>
              <a:rPr lang="da-DK" sz="1200" spc="-30" dirty="0">
                <a:solidFill>
                  <a:schemeClr val="bg2"/>
                </a:solidFill>
              </a:rPr>
              <a:t>Til realtime visualisering af data bygger vi </a:t>
            </a:r>
            <a:r>
              <a:rPr lang="da-DK" sz="1200" spc="-30" dirty="0" err="1">
                <a:solidFill>
                  <a:schemeClr val="bg2"/>
                </a:solidFill>
              </a:rPr>
              <a:t>dashboards</a:t>
            </a:r>
            <a:r>
              <a:rPr lang="da-DK" sz="1200" spc="-30" dirty="0">
                <a:solidFill>
                  <a:schemeClr val="bg2"/>
                </a:solidFill>
              </a:rPr>
              <a:t> i for eksempel </a:t>
            </a:r>
            <a:r>
              <a:rPr lang="da-DK" sz="1200" spc="-30" dirty="0" err="1">
                <a:solidFill>
                  <a:schemeClr val="bg2"/>
                </a:solidFill>
              </a:rPr>
              <a:t>Shiny</a:t>
            </a:r>
            <a:r>
              <a:rPr lang="da-DK" sz="1200" spc="-30" dirty="0">
                <a:solidFill>
                  <a:schemeClr val="bg2"/>
                </a:solidFill>
              </a:rPr>
              <a:t> og </a:t>
            </a:r>
            <a:r>
              <a:rPr lang="da-DK" sz="1200" spc="-30" dirty="0" err="1">
                <a:solidFill>
                  <a:schemeClr val="bg2"/>
                </a:solidFill>
              </a:rPr>
              <a:t>Dash</a:t>
            </a:r>
            <a:r>
              <a:rPr lang="da-DK" sz="1200" spc="-30" dirty="0">
                <a:solidFill>
                  <a:schemeClr val="bg2"/>
                </a:solidFill>
              </a:rPr>
              <a:t>. Det giver kunderne mulighed for at arbejde med data og indsigter interaktivt.</a:t>
            </a:r>
          </a:p>
        </p:txBody>
      </p:sp>
      <p:sp>
        <p:nvSpPr>
          <p:cNvPr id="30" name="Text Placeholder 1">
            <a:extLst>
              <a:ext uri="{FF2B5EF4-FFF2-40B4-BE49-F238E27FC236}">
                <a16:creationId xmlns:a16="http://schemas.microsoft.com/office/drawing/2014/main" id="{D0CECFF1-F20E-3045-ABA8-A0FA3F1EC3D1}"/>
              </a:ext>
            </a:extLst>
          </p:cNvPr>
          <p:cNvSpPr txBox="1">
            <a:spLocks/>
          </p:cNvSpPr>
          <p:nvPr/>
        </p:nvSpPr>
        <p:spPr>
          <a:xfrm>
            <a:off x="414875" y="761250"/>
            <a:ext cx="3591605" cy="532869"/>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Exo 2 Light" pitchFamily="2" charset="77"/>
                <a:ea typeface="Exo 2 Light" pitchFamily="2" charset="77"/>
                <a:cs typeface="Exo 2 Light" pitchFamily="2" charset="77"/>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Exo 2 Light" pitchFamily="2" charset="77"/>
                <a:ea typeface="Exo 2 Light" pitchFamily="2" charset="77"/>
                <a:cs typeface="Exo 2 Light" pitchFamily="2" charset="77"/>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Exo 2 Light" pitchFamily="2" charset="77"/>
                <a:ea typeface="Exo 2 Light" pitchFamily="2" charset="77"/>
                <a:cs typeface="Exo 2 Light" pitchFamily="2" charset="77"/>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Exo 2 Light" pitchFamily="2" charset="77"/>
                <a:ea typeface="Exo 2 Light" pitchFamily="2" charset="77"/>
                <a:cs typeface="Exo 2 Light" pitchFamily="2" charset="77"/>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Exo 2 Light" pitchFamily="2" charset="77"/>
                <a:ea typeface="Exo 2 Light" pitchFamily="2" charset="77"/>
                <a:cs typeface="Exo 2 Light" pitchFamily="2" charset="77"/>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da-DK" dirty="0">
                <a:solidFill>
                  <a:schemeClr val="bg2"/>
                </a:solidFill>
              </a:rPr>
              <a:t>Vores værktøjskasse</a:t>
            </a:r>
          </a:p>
        </p:txBody>
      </p:sp>
    </p:spTree>
    <p:extLst>
      <p:ext uri="{BB962C8B-B14F-4D97-AF65-F5344CB8AC3E}">
        <p14:creationId xmlns:p14="http://schemas.microsoft.com/office/powerpoint/2010/main" val="2487282018"/>
      </p:ext>
    </p:extLst>
  </p:cSld>
  <p:clrMapOvr>
    <a:masterClrMapping/>
  </p:clrMapOvr>
</p:sld>
</file>

<file path=ppt/theme/theme1.xml><?xml version="1.0" encoding="utf-8"?>
<a:theme xmlns:a="http://schemas.openxmlformats.org/drawingml/2006/main" name="Damvad">
  <a:themeElements>
    <a:clrScheme name="Damvad Analytics 1">
      <a:dk1>
        <a:srgbClr val="000000"/>
      </a:dk1>
      <a:lt1>
        <a:srgbClr val="FFFFFF"/>
      </a:lt1>
      <a:dk2>
        <a:srgbClr val="000000"/>
      </a:dk2>
      <a:lt2>
        <a:srgbClr val="FEFFFF"/>
      </a:lt2>
      <a:accent1>
        <a:srgbClr val="96D6F1"/>
      </a:accent1>
      <a:accent2>
        <a:srgbClr val="2A83A5"/>
      </a:accent2>
      <a:accent3>
        <a:srgbClr val="27576B"/>
      </a:accent3>
      <a:accent4>
        <a:srgbClr val="2E2D2E"/>
      </a:accent4>
      <a:accent5>
        <a:srgbClr val="E6E6E7"/>
      </a:accent5>
      <a:accent6>
        <a:srgbClr val="D9A371"/>
      </a:accent6>
      <a:hlink>
        <a:srgbClr val="96D6F1"/>
      </a:hlink>
      <a:folHlink>
        <a:srgbClr val="2A83A5"/>
      </a:folHlink>
    </a:clrScheme>
    <a:fontScheme name="Test">
      <a:majorFont>
        <a:latin typeface="Exo 2 Extra Light"/>
        <a:ea typeface=""/>
        <a:cs typeface=""/>
      </a:majorFont>
      <a:minorFont>
        <a:latin typeface="Exo 2 Extr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lnSpc>
            <a:spcPts val="1700"/>
          </a:lnSpc>
          <a:defRPr dirty="0" smtClean="0">
            <a:latin typeface="Exo 2 Light" charset="0"/>
            <a:ea typeface="Exo 2 Light" charset="0"/>
            <a:cs typeface="Exo 2 Light"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æsentation11" id="{8F28AB85-15DA-A14C-A53A-80A8A84F24B2}" vid="{5F4C8BFE-4967-7F4C-9D84-37BFC2D40E3B}"/>
    </a:ext>
  </a:extLst>
</a:theme>
</file>

<file path=ppt/theme/theme2.xml><?xml version="1.0" encoding="utf-8"?>
<a:theme xmlns:a="http://schemas.openxmlformats.org/drawingml/2006/main" name="Kontor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ontor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Damvad</Template>
  <TotalTime>64</TotalTime>
  <Words>681</Words>
  <Application>Microsoft Macintosh PowerPoint</Application>
  <PresentationFormat>Widescreen</PresentationFormat>
  <Paragraphs>72</Paragraphs>
  <Slides>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Arial</vt:lpstr>
      <vt:lpstr>Calibri</vt:lpstr>
      <vt:lpstr>Exo 2</vt:lpstr>
      <vt:lpstr>Exo 2 Extra Light</vt:lpstr>
      <vt:lpstr>Exo 2 Light</vt:lpstr>
      <vt:lpstr>Damvad</vt:lpstr>
      <vt:lpstr>Kom godt i gang med Python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Kom godt i gang med Python</dc:title>
  <dc:creator>Microsoft Office User</dc:creator>
  <cp:lastModifiedBy>Microsoft Office User</cp:lastModifiedBy>
  <cp:revision>27</cp:revision>
  <cp:lastPrinted>2017-07-04T09:21:27Z</cp:lastPrinted>
  <dcterms:created xsi:type="dcterms:W3CDTF">2018-10-31T08:11:43Z</dcterms:created>
  <dcterms:modified xsi:type="dcterms:W3CDTF">2018-11-01T10:15:38Z</dcterms:modified>
</cp:coreProperties>
</file>